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1" r:id="rId1"/>
    <p:sldMasterId id="2147483720" r:id="rId2"/>
    <p:sldMasterId id="2147483752" r:id="rId3"/>
    <p:sldMasterId id="2147483772" r:id="rId4"/>
    <p:sldMasterId id="2147483812" r:id="rId5"/>
    <p:sldMasterId id="2147483824" r:id="rId6"/>
  </p:sldMasterIdLst>
  <p:sldIdLst>
    <p:sldId id="256" r:id="rId7"/>
    <p:sldId id="262" r:id="rId8"/>
    <p:sldId id="257" r:id="rId9"/>
    <p:sldId id="278" r:id="rId10"/>
    <p:sldId id="258" r:id="rId11"/>
    <p:sldId id="259" r:id="rId12"/>
    <p:sldId id="284" r:id="rId13"/>
    <p:sldId id="285" r:id="rId14"/>
    <p:sldId id="261" r:id="rId15"/>
    <p:sldId id="263" r:id="rId16"/>
    <p:sldId id="265" r:id="rId17"/>
    <p:sldId id="287" r:id="rId18"/>
    <p:sldId id="274" r:id="rId19"/>
    <p:sldId id="281" r:id="rId20"/>
    <p:sldId id="282" r:id="rId21"/>
    <p:sldId id="288" r:id="rId22"/>
    <p:sldId id="283" r:id="rId23"/>
    <p:sldId id="266" r:id="rId24"/>
    <p:sldId id="280" r:id="rId25"/>
    <p:sldId id="268" r:id="rId26"/>
    <p:sldId id="269" r:id="rId27"/>
    <p:sldId id="272" r:id="rId28"/>
    <p:sldId id="273" r:id="rId29"/>
    <p:sldId id="267"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67" d="100"/>
          <a:sy n="67" d="100"/>
        </p:scale>
        <p:origin x="56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8"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BIG Title slid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901733" y="428267"/>
            <a:ext cx="6514000" cy="59088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11" name="Google Shape;11;p2"/>
          <p:cNvSpPr txBox="1">
            <a:spLocks noGrp="1"/>
          </p:cNvSpPr>
          <p:nvPr>
            <p:ph type="ctrTitle"/>
          </p:nvPr>
        </p:nvSpPr>
        <p:spPr>
          <a:xfrm>
            <a:off x="2147533" y="2475033"/>
            <a:ext cx="8210400" cy="11676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4800" b="1"/>
            </a:lvl1pPr>
            <a:lvl2pPr lvl="1" algn="ctr" rtl="0">
              <a:spcBef>
                <a:spcPts val="0"/>
              </a:spcBef>
              <a:spcAft>
                <a:spcPts val="0"/>
              </a:spcAft>
              <a:buClr>
                <a:srgbClr val="434343"/>
              </a:buClr>
              <a:buSzPts val="6000"/>
              <a:buNone/>
              <a:defRPr sz="8000">
                <a:solidFill>
                  <a:srgbClr val="434343"/>
                </a:solidFill>
              </a:defRPr>
            </a:lvl2pPr>
            <a:lvl3pPr lvl="2" algn="ctr" rtl="0">
              <a:spcBef>
                <a:spcPts val="0"/>
              </a:spcBef>
              <a:spcAft>
                <a:spcPts val="0"/>
              </a:spcAft>
              <a:buClr>
                <a:srgbClr val="434343"/>
              </a:buClr>
              <a:buSzPts val="6000"/>
              <a:buNone/>
              <a:defRPr sz="8000">
                <a:solidFill>
                  <a:srgbClr val="434343"/>
                </a:solidFill>
              </a:defRPr>
            </a:lvl3pPr>
            <a:lvl4pPr lvl="3" algn="ctr" rtl="0">
              <a:spcBef>
                <a:spcPts val="0"/>
              </a:spcBef>
              <a:spcAft>
                <a:spcPts val="0"/>
              </a:spcAft>
              <a:buClr>
                <a:srgbClr val="434343"/>
              </a:buClr>
              <a:buSzPts val="6000"/>
              <a:buNone/>
              <a:defRPr sz="8000">
                <a:solidFill>
                  <a:srgbClr val="434343"/>
                </a:solidFill>
              </a:defRPr>
            </a:lvl4pPr>
            <a:lvl5pPr lvl="4" algn="ctr" rtl="0">
              <a:spcBef>
                <a:spcPts val="0"/>
              </a:spcBef>
              <a:spcAft>
                <a:spcPts val="0"/>
              </a:spcAft>
              <a:buClr>
                <a:srgbClr val="434343"/>
              </a:buClr>
              <a:buSzPts val="6000"/>
              <a:buNone/>
              <a:defRPr sz="8000">
                <a:solidFill>
                  <a:srgbClr val="434343"/>
                </a:solidFill>
              </a:defRPr>
            </a:lvl5pPr>
            <a:lvl6pPr lvl="5" algn="ctr" rtl="0">
              <a:spcBef>
                <a:spcPts val="0"/>
              </a:spcBef>
              <a:spcAft>
                <a:spcPts val="0"/>
              </a:spcAft>
              <a:buClr>
                <a:srgbClr val="434343"/>
              </a:buClr>
              <a:buSzPts val="6000"/>
              <a:buNone/>
              <a:defRPr sz="8000">
                <a:solidFill>
                  <a:srgbClr val="434343"/>
                </a:solidFill>
              </a:defRPr>
            </a:lvl6pPr>
            <a:lvl7pPr lvl="6" algn="ctr" rtl="0">
              <a:spcBef>
                <a:spcPts val="0"/>
              </a:spcBef>
              <a:spcAft>
                <a:spcPts val="0"/>
              </a:spcAft>
              <a:buClr>
                <a:srgbClr val="434343"/>
              </a:buClr>
              <a:buSzPts val="6000"/>
              <a:buNone/>
              <a:defRPr sz="8000">
                <a:solidFill>
                  <a:srgbClr val="434343"/>
                </a:solidFill>
              </a:defRPr>
            </a:lvl7pPr>
            <a:lvl8pPr lvl="7" algn="ctr" rtl="0">
              <a:spcBef>
                <a:spcPts val="0"/>
              </a:spcBef>
              <a:spcAft>
                <a:spcPts val="0"/>
              </a:spcAft>
              <a:buClr>
                <a:srgbClr val="434343"/>
              </a:buClr>
              <a:buSzPts val="6000"/>
              <a:buNone/>
              <a:defRPr sz="8000">
                <a:solidFill>
                  <a:srgbClr val="434343"/>
                </a:solidFill>
              </a:defRPr>
            </a:lvl8pPr>
            <a:lvl9pPr lvl="8" algn="ctr" rtl="0">
              <a:spcBef>
                <a:spcPts val="0"/>
              </a:spcBef>
              <a:spcAft>
                <a:spcPts val="0"/>
              </a:spcAft>
              <a:buClr>
                <a:srgbClr val="434343"/>
              </a:buClr>
              <a:buSzPts val="6000"/>
              <a:buNone/>
              <a:defRPr sz="8000">
                <a:solidFill>
                  <a:srgbClr val="434343"/>
                </a:solidFill>
              </a:defRPr>
            </a:lvl9pPr>
          </a:lstStyle>
          <a:p>
            <a:r>
              <a:rPr lang="en-US"/>
              <a:t>Click to edit Master title style</a:t>
            </a:r>
            <a:endParaRPr/>
          </a:p>
        </p:txBody>
      </p:sp>
    </p:spTree>
    <p:extLst>
      <p:ext uri="{BB962C8B-B14F-4D97-AF65-F5344CB8AC3E}">
        <p14:creationId xmlns:p14="http://schemas.microsoft.com/office/powerpoint/2010/main" val="1438376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 &amp; 2 columns slide">
    <p:bg>
      <p:bgPr>
        <a:solidFill>
          <a:srgbClr val="FFFFFF"/>
        </a:solidFill>
        <a:effectLst/>
      </p:bgPr>
    </p:bg>
    <p:spTree>
      <p:nvGrpSpPr>
        <p:cNvPr id="1" name="Shape 67"/>
        <p:cNvGrpSpPr/>
        <p:nvPr/>
      </p:nvGrpSpPr>
      <p:grpSpPr>
        <a:xfrm>
          <a:off x="0" y="0"/>
          <a:ext cx="0" cy="0"/>
          <a:chOff x="0" y="0"/>
          <a:chExt cx="0" cy="0"/>
        </a:xfrm>
      </p:grpSpPr>
      <p:sp>
        <p:nvSpPr>
          <p:cNvPr id="68" name="Google Shape;68;p11"/>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9" name="Google Shape;69;p11"/>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70" name="Google Shape;70;p11"/>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D9D9D9"/>
                </a:solidFill>
                <a:latin typeface="Arvo"/>
                <a:ea typeface="Arvo"/>
                <a:cs typeface="Arvo"/>
                <a:sym typeface="Arvo"/>
              </a:defRPr>
            </a:lvl1pPr>
            <a:lvl2pPr lvl="1" rtl="0">
              <a:buNone/>
              <a:defRPr sz="1600">
                <a:solidFill>
                  <a:srgbClr val="D9D9D9"/>
                </a:solidFill>
                <a:latin typeface="Arvo"/>
                <a:ea typeface="Arvo"/>
                <a:cs typeface="Arvo"/>
                <a:sym typeface="Arvo"/>
              </a:defRPr>
            </a:lvl2pPr>
            <a:lvl3pPr lvl="2" rtl="0">
              <a:buNone/>
              <a:defRPr sz="1600">
                <a:solidFill>
                  <a:srgbClr val="D9D9D9"/>
                </a:solidFill>
                <a:latin typeface="Arvo"/>
                <a:ea typeface="Arvo"/>
                <a:cs typeface="Arvo"/>
                <a:sym typeface="Arvo"/>
              </a:defRPr>
            </a:lvl3pPr>
            <a:lvl4pPr lvl="3" rtl="0">
              <a:buNone/>
              <a:defRPr sz="1600">
                <a:solidFill>
                  <a:srgbClr val="D9D9D9"/>
                </a:solidFill>
                <a:latin typeface="Arvo"/>
                <a:ea typeface="Arvo"/>
                <a:cs typeface="Arvo"/>
                <a:sym typeface="Arvo"/>
              </a:defRPr>
            </a:lvl4pPr>
            <a:lvl5pPr lvl="4" rtl="0">
              <a:buNone/>
              <a:defRPr sz="1600">
                <a:solidFill>
                  <a:srgbClr val="D9D9D9"/>
                </a:solidFill>
                <a:latin typeface="Arvo"/>
                <a:ea typeface="Arvo"/>
                <a:cs typeface="Arvo"/>
                <a:sym typeface="Arvo"/>
              </a:defRPr>
            </a:lvl5pPr>
            <a:lvl6pPr lvl="5" rtl="0">
              <a:buNone/>
              <a:defRPr sz="1600">
                <a:solidFill>
                  <a:srgbClr val="D9D9D9"/>
                </a:solidFill>
                <a:latin typeface="Arvo"/>
                <a:ea typeface="Arvo"/>
                <a:cs typeface="Arvo"/>
                <a:sym typeface="Arvo"/>
              </a:defRPr>
            </a:lvl6pPr>
            <a:lvl7pPr lvl="6" rtl="0">
              <a:buNone/>
              <a:defRPr sz="1600">
                <a:solidFill>
                  <a:srgbClr val="D9D9D9"/>
                </a:solidFill>
                <a:latin typeface="Arvo"/>
                <a:ea typeface="Arvo"/>
                <a:cs typeface="Arvo"/>
                <a:sym typeface="Arvo"/>
              </a:defRPr>
            </a:lvl7pPr>
            <a:lvl8pPr lvl="7" rtl="0">
              <a:buNone/>
              <a:defRPr sz="1600">
                <a:solidFill>
                  <a:srgbClr val="D9D9D9"/>
                </a:solidFill>
                <a:latin typeface="Arvo"/>
                <a:ea typeface="Arvo"/>
                <a:cs typeface="Arvo"/>
                <a:sym typeface="Arvo"/>
              </a:defRPr>
            </a:lvl8pPr>
            <a:lvl9pPr lvl="8" rtl="0">
              <a:buNone/>
              <a:defRPr sz="1600">
                <a:solidFill>
                  <a:srgbClr val="D9D9D9"/>
                </a:solidFill>
                <a:latin typeface="Arvo"/>
                <a:ea typeface="Arvo"/>
                <a:cs typeface="Arvo"/>
                <a:sym typeface="Arvo"/>
              </a:defRPr>
            </a:lvl9pPr>
          </a:lstStyle>
          <a:p>
            <a:fld id="{D57F1E4F-1CFF-5643-939E-217C01CDF565}" type="slidenum">
              <a:rPr lang="en-US" smtClean="0"/>
              <a:pPr/>
              <a:t>‹#›</a:t>
            </a:fld>
            <a:endParaRPr lang="en-US" dirty="0"/>
          </a:p>
        </p:txBody>
      </p:sp>
      <p:sp>
        <p:nvSpPr>
          <p:cNvPr id="71" name="Google Shape;71;p11"/>
          <p:cNvSpPr txBox="1">
            <a:spLocks noGrp="1"/>
          </p:cNvSpPr>
          <p:nvPr>
            <p:ph type="ctrTitle"/>
          </p:nvPr>
        </p:nvSpPr>
        <p:spPr>
          <a:xfrm>
            <a:off x="1484304" y="2095400"/>
            <a:ext cx="4226000" cy="85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2400">
                <a:solidFill>
                  <a:srgbClr val="666666"/>
                </a:solidFill>
              </a:defRPr>
            </a:lvl1pPr>
            <a:lvl2pPr lvl="1" rtl="0">
              <a:spcBef>
                <a:spcPts val="0"/>
              </a:spcBef>
              <a:spcAft>
                <a:spcPts val="0"/>
              </a:spcAft>
              <a:buClr>
                <a:srgbClr val="666666"/>
              </a:buClr>
              <a:buSzPts val="1600"/>
              <a:buNone/>
              <a:defRPr sz="2133">
                <a:solidFill>
                  <a:srgbClr val="666666"/>
                </a:solidFill>
              </a:defRPr>
            </a:lvl2pPr>
            <a:lvl3pPr lvl="2" rtl="0">
              <a:spcBef>
                <a:spcPts val="0"/>
              </a:spcBef>
              <a:spcAft>
                <a:spcPts val="0"/>
              </a:spcAft>
              <a:buClr>
                <a:srgbClr val="666666"/>
              </a:buClr>
              <a:buSzPts val="1600"/>
              <a:buNone/>
              <a:defRPr sz="2133">
                <a:solidFill>
                  <a:srgbClr val="666666"/>
                </a:solidFill>
              </a:defRPr>
            </a:lvl3pPr>
            <a:lvl4pPr lvl="3" rtl="0">
              <a:spcBef>
                <a:spcPts val="0"/>
              </a:spcBef>
              <a:spcAft>
                <a:spcPts val="0"/>
              </a:spcAft>
              <a:buClr>
                <a:srgbClr val="666666"/>
              </a:buClr>
              <a:buSzPts val="1600"/>
              <a:buNone/>
              <a:defRPr sz="2133">
                <a:solidFill>
                  <a:srgbClr val="666666"/>
                </a:solidFill>
              </a:defRPr>
            </a:lvl4pPr>
            <a:lvl5pPr lvl="4" rtl="0">
              <a:spcBef>
                <a:spcPts val="0"/>
              </a:spcBef>
              <a:spcAft>
                <a:spcPts val="0"/>
              </a:spcAft>
              <a:buClr>
                <a:srgbClr val="666666"/>
              </a:buClr>
              <a:buSzPts val="1600"/>
              <a:buNone/>
              <a:defRPr sz="2133">
                <a:solidFill>
                  <a:srgbClr val="666666"/>
                </a:solidFill>
              </a:defRPr>
            </a:lvl5pPr>
            <a:lvl6pPr lvl="5" rtl="0">
              <a:spcBef>
                <a:spcPts val="0"/>
              </a:spcBef>
              <a:spcAft>
                <a:spcPts val="0"/>
              </a:spcAft>
              <a:buClr>
                <a:srgbClr val="666666"/>
              </a:buClr>
              <a:buSzPts val="1600"/>
              <a:buNone/>
              <a:defRPr sz="2133">
                <a:solidFill>
                  <a:srgbClr val="666666"/>
                </a:solidFill>
              </a:defRPr>
            </a:lvl6pPr>
            <a:lvl7pPr lvl="6" rtl="0">
              <a:spcBef>
                <a:spcPts val="0"/>
              </a:spcBef>
              <a:spcAft>
                <a:spcPts val="0"/>
              </a:spcAft>
              <a:buClr>
                <a:srgbClr val="666666"/>
              </a:buClr>
              <a:buSzPts val="1600"/>
              <a:buNone/>
              <a:defRPr sz="2133">
                <a:solidFill>
                  <a:srgbClr val="666666"/>
                </a:solidFill>
              </a:defRPr>
            </a:lvl7pPr>
            <a:lvl8pPr lvl="7" rtl="0">
              <a:spcBef>
                <a:spcPts val="0"/>
              </a:spcBef>
              <a:spcAft>
                <a:spcPts val="0"/>
              </a:spcAft>
              <a:buClr>
                <a:srgbClr val="666666"/>
              </a:buClr>
              <a:buSzPts val="1600"/>
              <a:buNone/>
              <a:defRPr sz="2133">
                <a:solidFill>
                  <a:srgbClr val="666666"/>
                </a:solidFill>
              </a:defRPr>
            </a:lvl8pPr>
            <a:lvl9pPr lvl="8"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72" name="Google Shape;72;p11"/>
          <p:cNvSpPr txBox="1">
            <a:spLocks noGrp="1"/>
          </p:cNvSpPr>
          <p:nvPr>
            <p:ph type="subTitle" idx="1"/>
          </p:nvPr>
        </p:nvSpPr>
        <p:spPr>
          <a:xfrm>
            <a:off x="1484305" y="2902667"/>
            <a:ext cx="413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867"/>
            </a:lvl3pPr>
            <a:lvl4pPr lvl="3" rtl="0">
              <a:lnSpc>
                <a:spcPct val="100000"/>
              </a:lnSpc>
              <a:spcBef>
                <a:spcPts val="0"/>
              </a:spcBef>
              <a:spcAft>
                <a:spcPts val="0"/>
              </a:spcAft>
              <a:buSzPts val="1400"/>
              <a:buNone/>
              <a:defRPr sz="1867"/>
            </a:lvl4pPr>
            <a:lvl5pPr lvl="4" rtl="0">
              <a:lnSpc>
                <a:spcPct val="100000"/>
              </a:lnSpc>
              <a:spcBef>
                <a:spcPts val="0"/>
              </a:spcBef>
              <a:spcAft>
                <a:spcPts val="0"/>
              </a:spcAft>
              <a:buSzPts val="1400"/>
              <a:buNone/>
              <a:defRPr sz="1867"/>
            </a:lvl5pPr>
            <a:lvl6pPr lvl="5" rtl="0">
              <a:lnSpc>
                <a:spcPct val="100000"/>
              </a:lnSpc>
              <a:spcBef>
                <a:spcPts val="0"/>
              </a:spcBef>
              <a:spcAft>
                <a:spcPts val="0"/>
              </a:spcAft>
              <a:buSzPts val="1400"/>
              <a:buNone/>
              <a:defRPr sz="1867"/>
            </a:lvl6pPr>
            <a:lvl7pPr lvl="6" rtl="0">
              <a:lnSpc>
                <a:spcPct val="100000"/>
              </a:lnSpc>
              <a:spcBef>
                <a:spcPts val="0"/>
              </a:spcBef>
              <a:spcAft>
                <a:spcPts val="0"/>
              </a:spcAft>
              <a:buSzPts val="1400"/>
              <a:buNone/>
              <a:defRPr sz="1867"/>
            </a:lvl7pPr>
            <a:lvl8pPr lvl="7" rtl="0">
              <a:lnSpc>
                <a:spcPct val="100000"/>
              </a:lnSpc>
              <a:spcBef>
                <a:spcPts val="0"/>
              </a:spcBef>
              <a:spcAft>
                <a:spcPts val="0"/>
              </a:spcAft>
              <a:buSzPts val="1400"/>
              <a:buNone/>
              <a:defRPr sz="1867"/>
            </a:lvl8pPr>
            <a:lvl9pPr lvl="8" rtl="0">
              <a:lnSpc>
                <a:spcPct val="100000"/>
              </a:lnSpc>
              <a:spcBef>
                <a:spcPts val="0"/>
              </a:spcBef>
              <a:spcAft>
                <a:spcPts val="0"/>
              </a:spcAft>
              <a:buSzPts val="1400"/>
              <a:buNone/>
              <a:defRPr sz="1867"/>
            </a:lvl9pPr>
          </a:lstStyle>
          <a:p>
            <a:r>
              <a:rPr lang="en-US"/>
              <a:t>Click to edit Master subtitle style</a:t>
            </a:r>
            <a:endParaRPr/>
          </a:p>
        </p:txBody>
      </p:sp>
      <p:sp>
        <p:nvSpPr>
          <p:cNvPr id="73" name="Google Shape;73;p11"/>
          <p:cNvSpPr txBox="1">
            <a:spLocks noGrp="1"/>
          </p:cNvSpPr>
          <p:nvPr>
            <p:ph type="ctrTitle" idx="2"/>
          </p:nvPr>
        </p:nvSpPr>
        <p:spPr>
          <a:xfrm>
            <a:off x="6424504" y="2095400"/>
            <a:ext cx="4226000" cy="85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2400">
                <a:solidFill>
                  <a:srgbClr val="666666"/>
                </a:solidFill>
              </a:defRPr>
            </a:lvl1pPr>
            <a:lvl2pPr lvl="1" rtl="0">
              <a:spcBef>
                <a:spcPts val="0"/>
              </a:spcBef>
              <a:spcAft>
                <a:spcPts val="0"/>
              </a:spcAft>
              <a:buClr>
                <a:srgbClr val="666666"/>
              </a:buClr>
              <a:buSzPts val="1600"/>
              <a:buNone/>
              <a:defRPr sz="2133">
                <a:solidFill>
                  <a:srgbClr val="666666"/>
                </a:solidFill>
              </a:defRPr>
            </a:lvl2pPr>
            <a:lvl3pPr lvl="2" rtl="0">
              <a:spcBef>
                <a:spcPts val="0"/>
              </a:spcBef>
              <a:spcAft>
                <a:spcPts val="0"/>
              </a:spcAft>
              <a:buClr>
                <a:srgbClr val="666666"/>
              </a:buClr>
              <a:buSzPts val="1600"/>
              <a:buNone/>
              <a:defRPr sz="2133">
                <a:solidFill>
                  <a:srgbClr val="666666"/>
                </a:solidFill>
              </a:defRPr>
            </a:lvl3pPr>
            <a:lvl4pPr lvl="3" rtl="0">
              <a:spcBef>
                <a:spcPts val="0"/>
              </a:spcBef>
              <a:spcAft>
                <a:spcPts val="0"/>
              </a:spcAft>
              <a:buClr>
                <a:srgbClr val="666666"/>
              </a:buClr>
              <a:buSzPts val="1600"/>
              <a:buNone/>
              <a:defRPr sz="2133">
                <a:solidFill>
                  <a:srgbClr val="666666"/>
                </a:solidFill>
              </a:defRPr>
            </a:lvl4pPr>
            <a:lvl5pPr lvl="4" rtl="0">
              <a:spcBef>
                <a:spcPts val="0"/>
              </a:spcBef>
              <a:spcAft>
                <a:spcPts val="0"/>
              </a:spcAft>
              <a:buClr>
                <a:srgbClr val="666666"/>
              </a:buClr>
              <a:buSzPts val="1600"/>
              <a:buNone/>
              <a:defRPr sz="2133">
                <a:solidFill>
                  <a:srgbClr val="666666"/>
                </a:solidFill>
              </a:defRPr>
            </a:lvl5pPr>
            <a:lvl6pPr lvl="5" rtl="0">
              <a:spcBef>
                <a:spcPts val="0"/>
              </a:spcBef>
              <a:spcAft>
                <a:spcPts val="0"/>
              </a:spcAft>
              <a:buClr>
                <a:srgbClr val="666666"/>
              </a:buClr>
              <a:buSzPts val="1600"/>
              <a:buNone/>
              <a:defRPr sz="2133">
                <a:solidFill>
                  <a:srgbClr val="666666"/>
                </a:solidFill>
              </a:defRPr>
            </a:lvl6pPr>
            <a:lvl7pPr lvl="6" rtl="0">
              <a:spcBef>
                <a:spcPts val="0"/>
              </a:spcBef>
              <a:spcAft>
                <a:spcPts val="0"/>
              </a:spcAft>
              <a:buClr>
                <a:srgbClr val="666666"/>
              </a:buClr>
              <a:buSzPts val="1600"/>
              <a:buNone/>
              <a:defRPr sz="2133">
                <a:solidFill>
                  <a:srgbClr val="666666"/>
                </a:solidFill>
              </a:defRPr>
            </a:lvl7pPr>
            <a:lvl8pPr lvl="7" rtl="0">
              <a:spcBef>
                <a:spcPts val="0"/>
              </a:spcBef>
              <a:spcAft>
                <a:spcPts val="0"/>
              </a:spcAft>
              <a:buClr>
                <a:srgbClr val="666666"/>
              </a:buClr>
              <a:buSzPts val="1600"/>
              <a:buNone/>
              <a:defRPr sz="2133">
                <a:solidFill>
                  <a:srgbClr val="666666"/>
                </a:solidFill>
              </a:defRPr>
            </a:lvl8pPr>
            <a:lvl9pPr lvl="8"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74" name="Google Shape;74;p11"/>
          <p:cNvSpPr txBox="1">
            <a:spLocks noGrp="1"/>
          </p:cNvSpPr>
          <p:nvPr>
            <p:ph type="subTitle" idx="3"/>
          </p:nvPr>
        </p:nvSpPr>
        <p:spPr>
          <a:xfrm>
            <a:off x="6424505" y="2902667"/>
            <a:ext cx="413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867"/>
            </a:lvl3pPr>
            <a:lvl4pPr lvl="3" rtl="0">
              <a:lnSpc>
                <a:spcPct val="100000"/>
              </a:lnSpc>
              <a:spcBef>
                <a:spcPts val="0"/>
              </a:spcBef>
              <a:spcAft>
                <a:spcPts val="0"/>
              </a:spcAft>
              <a:buSzPts val="1400"/>
              <a:buNone/>
              <a:defRPr sz="1867"/>
            </a:lvl4pPr>
            <a:lvl5pPr lvl="4" rtl="0">
              <a:lnSpc>
                <a:spcPct val="100000"/>
              </a:lnSpc>
              <a:spcBef>
                <a:spcPts val="0"/>
              </a:spcBef>
              <a:spcAft>
                <a:spcPts val="0"/>
              </a:spcAft>
              <a:buSzPts val="1400"/>
              <a:buNone/>
              <a:defRPr sz="1867"/>
            </a:lvl5pPr>
            <a:lvl6pPr lvl="5" rtl="0">
              <a:lnSpc>
                <a:spcPct val="100000"/>
              </a:lnSpc>
              <a:spcBef>
                <a:spcPts val="0"/>
              </a:spcBef>
              <a:spcAft>
                <a:spcPts val="0"/>
              </a:spcAft>
              <a:buSzPts val="1400"/>
              <a:buNone/>
              <a:defRPr sz="1867"/>
            </a:lvl6pPr>
            <a:lvl7pPr lvl="6" rtl="0">
              <a:lnSpc>
                <a:spcPct val="100000"/>
              </a:lnSpc>
              <a:spcBef>
                <a:spcPts val="0"/>
              </a:spcBef>
              <a:spcAft>
                <a:spcPts val="0"/>
              </a:spcAft>
              <a:buSzPts val="1400"/>
              <a:buNone/>
              <a:defRPr sz="1867"/>
            </a:lvl7pPr>
            <a:lvl8pPr lvl="7" rtl="0">
              <a:lnSpc>
                <a:spcPct val="100000"/>
              </a:lnSpc>
              <a:spcBef>
                <a:spcPts val="0"/>
              </a:spcBef>
              <a:spcAft>
                <a:spcPts val="0"/>
              </a:spcAft>
              <a:buSzPts val="1400"/>
              <a:buNone/>
              <a:defRPr sz="1867"/>
            </a:lvl8pPr>
            <a:lvl9pPr lvl="8" rtl="0">
              <a:lnSpc>
                <a:spcPct val="100000"/>
              </a:lnSpc>
              <a:spcBef>
                <a:spcPts val="0"/>
              </a:spcBef>
              <a:spcAft>
                <a:spcPts val="0"/>
              </a:spcAft>
              <a:buSzPts val="1400"/>
              <a:buNone/>
              <a:defRPr sz="1867"/>
            </a:lvl9pPr>
          </a:lstStyle>
          <a:p>
            <a:r>
              <a:rPr lang="en-US"/>
              <a:t>Click to edit Master subtitle style</a:t>
            </a:r>
            <a:endParaRPr/>
          </a:p>
        </p:txBody>
      </p:sp>
      <p:sp>
        <p:nvSpPr>
          <p:cNvPr id="75" name="Google Shape;75;p11"/>
          <p:cNvSpPr txBox="1">
            <a:spLocks noGrp="1"/>
          </p:cNvSpPr>
          <p:nvPr>
            <p:ph type="title" idx="4"/>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381089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2 columns slide 1">
  <p:cSld name="Title &amp; 2 columns slide 1">
    <p:bg>
      <p:bgPr>
        <a:solidFill>
          <a:srgbClr val="FFFFFF"/>
        </a:solidFill>
        <a:effectLst/>
      </p:bgPr>
    </p:bg>
    <p:spTree>
      <p:nvGrpSpPr>
        <p:cNvPr id="1" name="Shape 76"/>
        <p:cNvGrpSpPr/>
        <p:nvPr/>
      </p:nvGrpSpPr>
      <p:grpSpPr>
        <a:xfrm>
          <a:off x="0" y="0"/>
          <a:ext cx="0" cy="0"/>
          <a:chOff x="0" y="0"/>
          <a:chExt cx="0" cy="0"/>
        </a:xfrm>
      </p:grpSpPr>
      <p:sp>
        <p:nvSpPr>
          <p:cNvPr id="77" name="Google Shape;77;p12"/>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8" name="Google Shape;78;p12"/>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79" name="Google Shape;79;p12"/>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D9D9D9"/>
                </a:solidFill>
                <a:latin typeface="Arvo"/>
                <a:ea typeface="Arvo"/>
                <a:cs typeface="Arvo"/>
                <a:sym typeface="Arvo"/>
              </a:defRPr>
            </a:lvl1pPr>
            <a:lvl2pPr lvl="1" rtl="0">
              <a:buNone/>
              <a:defRPr sz="1600">
                <a:solidFill>
                  <a:srgbClr val="D9D9D9"/>
                </a:solidFill>
                <a:latin typeface="Arvo"/>
                <a:ea typeface="Arvo"/>
                <a:cs typeface="Arvo"/>
                <a:sym typeface="Arvo"/>
              </a:defRPr>
            </a:lvl2pPr>
            <a:lvl3pPr lvl="2" rtl="0">
              <a:buNone/>
              <a:defRPr sz="1600">
                <a:solidFill>
                  <a:srgbClr val="D9D9D9"/>
                </a:solidFill>
                <a:latin typeface="Arvo"/>
                <a:ea typeface="Arvo"/>
                <a:cs typeface="Arvo"/>
                <a:sym typeface="Arvo"/>
              </a:defRPr>
            </a:lvl3pPr>
            <a:lvl4pPr lvl="3" rtl="0">
              <a:buNone/>
              <a:defRPr sz="1600">
                <a:solidFill>
                  <a:srgbClr val="D9D9D9"/>
                </a:solidFill>
                <a:latin typeface="Arvo"/>
                <a:ea typeface="Arvo"/>
                <a:cs typeface="Arvo"/>
                <a:sym typeface="Arvo"/>
              </a:defRPr>
            </a:lvl4pPr>
            <a:lvl5pPr lvl="4" rtl="0">
              <a:buNone/>
              <a:defRPr sz="1600">
                <a:solidFill>
                  <a:srgbClr val="D9D9D9"/>
                </a:solidFill>
                <a:latin typeface="Arvo"/>
                <a:ea typeface="Arvo"/>
                <a:cs typeface="Arvo"/>
                <a:sym typeface="Arvo"/>
              </a:defRPr>
            </a:lvl5pPr>
            <a:lvl6pPr lvl="5" rtl="0">
              <a:buNone/>
              <a:defRPr sz="1600">
                <a:solidFill>
                  <a:srgbClr val="D9D9D9"/>
                </a:solidFill>
                <a:latin typeface="Arvo"/>
                <a:ea typeface="Arvo"/>
                <a:cs typeface="Arvo"/>
                <a:sym typeface="Arvo"/>
              </a:defRPr>
            </a:lvl6pPr>
            <a:lvl7pPr lvl="6" rtl="0">
              <a:buNone/>
              <a:defRPr sz="1600">
                <a:solidFill>
                  <a:srgbClr val="D9D9D9"/>
                </a:solidFill>
                <a:latin typeface="Arvo"/>
                <a:ea typeface="Arvo"/>
                <a:cs typeface="Arvo"/>
                <a:sym typeface="Arvo"/>
              </a:defRPr>
            </a:lvl7pPr>
            <a:lvl8pPr lvl="7" rtl="0">
              <a:buNone/>
              <a:defRPr sz="1600">
                <a:solidFill>
                  <a:srgbClr val="D9D9D9"/>
                </a:solidFill>
                <a:latin typeface="Arvo"/>
                <a:ea typeface="Arvo"/>
                <a:cs typeface="Arvo"/>
                <a:sym typeface="Arvo"/>
              </a:defRPr>
            </a:lvl8pPr>
            <a:lvl9pPr lvl="8" rtl="0">
              <a:buNone/>
              <a:defRPr sz="1600">
                <a:solidFill>
                  <a:srgbClr val="D9D9D9"/>
                </a:solidFill>
                <a:latin typeface="Arvo"/>
                <a:ea typeface="Arvo"/>
                <a:cs typeface="Arvo"/>
                <a:sym typeface="Arvo"/>
              </a:defRPr>
            </a:lvl9pPr>
          </a:lstStyle>
          <a:p>
            <a:fld id="{D57F1E4F-1CFF-5643-939E-217C01CDF565}" type="slidenum">
              <a:rPr lang="en-US" smtClean="0"/>
              <a:pPr/>
              <a:t>‹#›</a:t>
            </a:fld>
            <a:endParaRPr lang="en-US" dirty="0"/>
          </a:p>
        </p:txBody>
      </p:sp>
      <p:sp>
        <p:nvSpPr>
          <p:cNvPr id="80" name="Google Shape;80;p12"/>
          <p:cNvSpPr txBox="1">
            <a:spLocks noGrp="1"/>
          </p:cNvSpPr>
          <p:nvPr>
            <p:ph type="ctrTitle"/>
          </p:nvPr>
        </p:nvSpPr>
        <p:spPr>
          <a:xfrm>
            <a:off x="1484304" y="2868100"/>
            <a:ext cx="4226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81" name="Google Shape;81;p12"/>
          <p:cNvSpPr txBox="1">
            <a:spLocks noGrp="1"/>
          </p:cNvSpPr>
          <p:nvPr>
            <p:ph type="subTitle" idx="1"/>
          </p:nvPr>
        </p:nvSpPr>
        <p:spPr>
          <a:xfrm>
            <a:off x="1529704" y="3675367"/>
            <a:ext cx="413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r>
              <a:rPr lang="en-US"/>
              <a:t>Click to edit Master subtitle style</a:t>
            </a:r>
            <a:endParaRPr/>
          </a:p>
        </p:txBody>
      </p:sp>
      <p:sp>
        <p:nvSpPr>
          <p:cNvPr id="82" name="Google Shape;82;p12"/>
          <p:cNvSpPr txBox="1">
            <a:spLocks noGrp="1"/>
          </p:cNvSpPr>
          <p:nvPr>
            <p:ph type="ctrTitle" idx="2"/>
          </p:nvPr>
        </p:nvSpPr>
        <p:spPr>
          <a:xfrm>
            <a:off x="6424504" y="2868100"/>
            <a:ext cx="4226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83" name="Google Shape;83;p12"/>
          <p:cNvSpPr txBox="1">
            <a:spLocks noGrp="1"/>
          </p:cNvSpPr>
          <p:nvPr>
            <p:ph type="subTitle" idx="3"/>
          </p:nvPr>
        </p:nvSpPr>
        <p:spPr>
          <a:xfrm>
            <a:off x="6469904" y="3675367"/>
            <a:ext cx="413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r>
              <a:rPr lang="en-US"/>
              <a:t>Click to edit Master subtitle style</a:t>
            </a:r>
            <a:endParaRPr/>
          </a:p>
        </p:txBody>
      </p:sp>
      <p:sp>
        <p:nvSpPr>
          <p:cNvPr id="84" name="Google Shape;84;p12"/>
          <p:cNvSpPr txBox="1">
            <a:spLocks noGrp="1"/>
          </p:cNvSpPr>
          <p:nvPr>
            <p:ph type="title" idx="4"/>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108249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3 columns slide">
  <p:cSld name="Title &amp; 3 columns slide">
    <p:bg>
      <p:bgPr>
        <a:solidFill>
          <a:srgbClr val="FFFFFF"/>
        </a:solidFill>
        <a:effectLst/>
      </p:bgPr>
    </p:bg>
    <p:spTree>
      <p:nvGrpSpPr>
        <p:cNvPr id="1" name="Shape 85"/>
        <p:cNvGrpSpPr/>
        <p:nvPr/>
      </p:nvGrpSpPr>
      <p:grpSpPr>
        <a:xfrm>
          <a:off x="0" y="0"/>
          <a:ext cx="0" cy="0"/>
          <a:chOff x="0" y="0"/>
          <a:chExt cx="0" cy="0"/>
        </a:xfrm>
      </p:grpSpPr>
      <p:sp>
        <p:nvSpPr>
          <p:cNvPr id="86" name="Google Shape;86;p13"/>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3"/>
          <p:cNvSpPr txBox="1">
            <a:spLocks noGrp="1"/>
          </p:cNvSpPr>
          <p:nvPr>
            <p:ph type="title"/>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88" name="Google Shape;88;p13"/>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D9D9D9"/>
                </a:solidFill>
                <a:latin typeface="Arvo"/>
                <a:ea typeface="Arvo"/>
                <a:cs typeface="Arvo"/>
                <a:sym typeface="Arvo"/>
              </a:defRPr>
            </a:lvl1pPr>
            <a:lvl2pPr lvl="1" rtl="0">
              <a:buNone/>
              <a:defRPr sz="1600">
                <a:solidFill>
                  <a:srgbClr val="D9D9D9"/>
                </a:solidFill>
                <a:latin typeface="Arvo"/>
                <a:ea typeface="Arvo"/>
                <a:cs typeface="Arvo"/>
                <a:sym typeface="Arvo"/>
              </a:defRPr>
            </a:lvl2pPr>
            <a:lvl3pPr lvl="2" rtl="0">
              <a:buNone/>
              <a:defRPr sz="1600">
                <a:solidFill>
                  <a:srgbClr val="D9D9D9"/>
                </a:solidFill>
                <a:latin typeface="Arvo"/>
                <a:ea typeface="Arvo"/>
                <a:cs typeface="Arvo"/>
                <a:sym typeface="Arvo"/>
              </a:defRPr>
            </a:lvl3pPr>
            <a:lvl4pPr lvl="3" rtl="0">
              <a:buNone/>
              <a:defRPr sz="1600">
                <a:solidFill>
                  <a:srgbClr val="D9D9D9"/>
                </a:solidFill>
                <a:latin typeface="Arvo"/>
                <a:ea typeface="Arvo"/>
                <a:cs typeface="Arvo"/>
                <a:sym typeface="Arvo"/>
              </a:defRPr>
            </a:lvl4pPr>
            <a:lvl5pPr lvl="4" rtl="0">
              <a:buNone/>
              <a:defRPr sz="1600">
                <a:solidFill>
                  <a:srgbClr val="D9D9D9"/>
                </a:solidFill>
                <a:latin typeface="Arvo"/>
                <a:ea typeface="Arvo"/>
                <a:cs typeface="Arvo"/>
                <a:sym typeface="Arvo"/>
              </a:defRPr>
            </a:lvl5pPr>
            <a:lvl6pPr lvl="5" rtl="0">
              <a:buNone/>
              <a:defRPr sz="1600">
                <a:solidFill>
                  <a:srgbClr val="D9D9D9"/>
                </a:solidFill>
                <a:latin typeface="Arvo"/>
                <a:ea typeface="Arvo"/>
                <a:cs typeface="Arvo"/>
                <a:sym typeface="Arvo"/>
              </a:defRPr>
            </a:lvl6pPr>
            <a:lvl7pPr lvl="6" rtl="0">
              <a:buNone/>
              <a:defRPr sz="1600">
                <a:solidFill>
                  <a:srgbClr val="D9D9D9"/>
                </a:solidFill>
                <a:latin typeface="Arvo"/>
                <a:ea typeface="Arvo"/>
                <a:cs typeface="Arvo"/>
                <a:sym typeface="Arvo"/>
              </a:defRPr>
            </a:lvl7pPr>
            <a:lvl8pPr lvl="7" rtl="0">
              <a:buNone/>
              <a:defRPr sz="1600">
                <a:solidFill>
                  <a:srgbClr val="D9D9D9"/>
                </a:solidFill>
                <a:latin typeface="Arvo"/>
                <a:ea typeface="Arvo"/>
                <a:cs typeface="Arvo"/>
                <a:sym typeface="Arvo"/>
              </a:defRPr>
            </a:lvl8pPr>
            <a:lvl9pPr lvl="8" rtl="0">
              <a:buNone/>
              <a:defRPr sz="1600">
                <a:solidFill>
                  <a:srgbClr val="D9D9D9"/>
                </a:solidFill>
                <a:latin typeface="Arvo"/>
                <a:ea typeface="Arvo"/>
                <a:cs typeface="Arvo"/>
                <a:sym typeface="Arvo"/>
              </a:defRPr>
            </a:lvl9pPr>
          </a:lstStyle>
          <a:p>
            <a:fld id="{D57F1E4F-1CFF-5643-939E-217C01CDF565}" type="slidenum">
              <a:rPr lang="en-US" smtClean="0"/>
              <a:pPr/>
              <a:t>‹#›</a:t>
            </a:fld>
            <a:endParaRPr lang="en-US" dirty="0"/>
          </a:p>
        </p:txBody>
      </p:sp>
      <p:sp>
        <p:nvSpPr>
          <p:cNvPr id="89" name="Google Shape;89;p13"/>
          <p:cNvSpPr txBox="1">
            <a:spLocks noGrp="1"/>
          </p:cNvSpPr>
          <p:nvPr>
            <p:ph type="ctrTitle" idx="2"/>
          </p:nvPr>
        </p:nvSpPr>
        <p:spPr>
          <a:xfrm>
            <a:off x="14738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90" name="Google Shape;90;p13"/>
          <p:cNvSpPr txBox="1">
            <a:spLocks noGrp="1"/>
          </p:cNvSpPr>
          <p:nvPr>
            <p:ph type="subTitle" idx="1"/>
          </p:nvPr>
        </p:nvSpPr>
        <p:spPr>
          <a:xfrm>
            <a:off x="14738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r>
              <a:rPr lang="en-US"/>
              <a:t>Click to edit Master subtitle style</a:t>
            </a:r>
            <a:endParaRPr/>
          </a:p>
        </p:txBody>
      </p:sp>
      <p:sp>
        <p:nvSpPr>
          <p:cNvPr id="91" name="Google Shape;91;p13"/>
          <p:cNvSpPr txBox="1">
            <a:spLocks noGrp="1"/>
          </p:cNvSpPr>
          <p:nvPr>
            <p:ph type="ctrTitle" idx="3"/>
          </p:nvPr>
        </p:nvSpPr>
        <p:spPr>
          <a:xfrm>
            <a:off x="46870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92" name="Google Shape;92;p13"/>
          <p:cNvSpPr txBox="1">
            <a:spLocks noGrp="1"/>
          </p:cNvSpPr>
          <p:nvPr>
            <p:ph type="subTitle" idx="4"/>
          </p:nvPr>
        </p:nvSpPr>
        <p:spPr>
          <a:xfrm>
            <a:off x="46870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r>
              <a:rPr lang="en-US"/>
              <a:t>Click to edit Master subtitle style</a:t>
            </a:r>
            <a:endParaRPr/>
          </a:p>
        </p:txBody>
      </p:sp>
      <p:sp>
        <p:nvSpPr>
          <p:cNvPr id="93" name="Google Shape;93;p13"/>
          <p:cNvSpPr txBox="1">
            <a:spLocks noGrp="1"/>
          </p:cNvSpPr>
          <p:nvPr>
            <p:ph type="ctrTitle" idx="5"/>
          </p:nvPr>
        </p:nvSpPr>
        <p:spPr>
          <a:xfrm>
            <a:off x="79002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94" name="Google Shape;94;p13"/>
          <p:cNvSpPr txBox="1">
            <a:spLocks noGrp="1"/>
          </p:cNvSpPr>
          <p:nvPr>
            <p:ph type="subTitle" idx="6"/>
          </p:nvPr>
        </p:nvSpPr>
        <p:spPr>
          <a:xfrm>
            <a:off x="79002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r>
              <a:rPr lang="en-US"/>
              <a:t>Click to edit Master subtitle style</a:t>
            </a:r>
            <a:endParaRPr/>
          </a:p>
        </p:txBody>
      </p:sp>
      <p:cxnSp>
        <p:nvCxnSpPr>
          <p:cNvPr id="95" name="Google Shape;95;p13"/>
          <p:cNvCxnSpPr/>
          <p:nvPr/>
        </p:nvCxnSpPr>
        <p:spPr>
          <a:xfrm>
            <a:off x="4541933" y="2569100"/>
            <a:ext cx="0" cy="2588400"/>
          </a:xfrm>
          <a:prstGeom prst="straightConnector1">
            <a:avLst/>
          </a:prstGeom>
          <a:noFill/>
          <a:ln w="38100" cap="flat" cmpd="sng">
            <a:solidFill>
              <a:srgbClr val="81ECEC"/>
            </a:solidFill>
            <a:prstDash val="solid"/>
            <a:round/>
            <a:headEnd type="none" w="med" len="med"/>
            <a:tailEnd type="none" w="med" len="med"/>
          </a:ln>
        </p:spPr>
      </p:cxnSp>
      <p:cxnSp>
        <p:nvCxnSpPr>
          <p:cNvPr id="96" name="Google Shape;96;p13"/>
          <p:cNvCxnSpPr/>
          <p:nvPr/>
        </p:nvCxnSpPr>
        <p:spPr>
          <a:xfrm>
            <a:off x="7649833" y="2569100"/>
            <a:ext cx="0" cy="2588400"/>
          </a:xfrm>
          <a:prstGeom prst="straightConnector1">
            <a:avLst/>
          </a:prstGeom>
          <a:noFill/>
          <a:ln w="38100" cap="flat" cmpd="sng">
            <a:solidFill>
              <a:srgbClr val="81ECEC"/>
            </a:solidFill>
            <a:prstDash val="solid"/>
            <a:round/>
            <a:headEnd type="none" w="med" len="med"/>
            <a:tailEnd type="none" w="med" len="med"/>
          </a:ln>
        </p:spPr>
      </p:cxnSp>
    </p:spTree>
    <p:extLst>
      <p:ext uri="{BB962C8B-B14F-4D97-AF65-F5344CB8AC3E}">
        <p14:creationId xmlns:p14="http://schemas.microsoft.com/office/powerpoint/2010/main" val="4024143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6 columns slide">
  <p:cSld name="Title &amp; 6 columns slide">
    <p:bg>
      <p:bgPr>
        <a:solidFill>
          <a:srgbClr val="FFFFFF"/>
        </a:solidFill>
        <a:effectLst/>
      </p:bgPr>
    </p:bg>
    <p:spTree>
      <p:nvGrpSpPr>
        <p:cNvPr id="1" name="Shape 97"/>
        <p:cNvGrpSpPr/>
        <p:nvPr/>
      </p:nvGrpSpPr>
      <p:grpSpPr>
        <a:xfrm>
          <a:off x="0" y="0"/>
          <a:ext cx="0" cy="0"/>
          <a:chOff x="0" y="0"/>
          <a:chExt cx="0" cy="0"/>
        </a:xfrm>
      </p:grpSpPr>
      <p:sp>
        <p:nvSpPr>
          <p:cNvPr id="98" name="Google Shape;98;p14"/>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14"/>
          <p:cNvSpPr txBox="1">
            <a:spLocks noGrp="1"/>
          </p:cNvSpPr>
          <p:nvPr>
            <p:ph type="ctrTitle"/>
          </p:nvPr>
        </p:nvSpPr>
        <p:spPr>
          <a:xfrm>
            <a:off x="1473801"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100" name="Google Shape;100;p14"/>
          <p:cNvSpPr txBox="1">
            <a:spLocks noGrp="1"/>
          </p:cNvSpPr>
          <p:nvPr>
            <p:ph type="subTitle" idx="1"/>
          </p:nvPr>
        </p:nvSpPr>
        <p:spPr>
          <a:xfrm>
            <a:off x="1307467" y="4494733"/>
            <a:ext cx="31508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r>
              <a:rPr lang="en-US"/>
              <a:t>Click to edit Master subtitle style</a:t>
            </a:r>
            <a:endParaRPr/>
          </a:p>
        </p:txBody>
      </p:sp>
      <p:sp>
        <p:nvSpPr>
          <p:cNvPr id="101" name="Google Shape;101;p14"/>
          <p:cNvSpPr txBox="1">
            <a:spLocks noGrp="1"/>
          </p:cNvSpPr>
          <p:nvPr>
            <p:ph type="ctrTitle" idx="2"/>
          </p:nvPr>
        </p:nvSpPr>
        <p:spPr>
          <a:xfrm>
            <a:off x="4646201"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102" name="Google Shape;102;p14"/>
          <p:cNvSpPr txBox="1">
            <a:spLocks noGrp="1"/>
          </p:cNvSpPr>
          <p:nvPr>
            <p:ph type="subTitle" idx="3"/>
          </p:nvPr>
        </p:nvSpPr>
        <p:spPr>
          <a:xfrm>
            <a:off x="4559967" y="4494733"/>
            <a:ext cx="29904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r>
              <a:rPr lang="en-US"/>
              <a:t>Click to edit Master subtitle style</a:t>
            </a:r>
            <a:endParaRPr/>
          </a:p>
        </p:txBody>
      </p:sp>
      <p:sp>
        <p:nvSpPr>
          <p:cNvPr id="103" name="Google Shape;103;p14"/>
          <p:cNvSpPr txBox="1">
            <a:spLocks noGrp="1"/>
          </p:cNvSpPr>
          <p:nvPr>
            <p:ph type="ctrTitle" idx="4"/>
          </p:nvPr>
        </p:nvSpPr>
        <p:spPr>
          <a:xfrm>
            <a:off x="7840335"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104" name="Google Shape;104;p14"/>
          <p:cNvSpPr txBox="1">
            <a:spLocks noGrp="1"/>
          </p:cNvSpPr>
          <p:nvPr>
            <p:ph type="subTitle" idx="5"/>
          </p:nvPr>
        </p:nvSpPr>
        <p:spPr>
          <a:xfrm>
            <a:off x="7840333" y="4494733"/>
            <a:ext cx="2818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r>
              <a:rPr lang="en-US"/>
              <a:t>Click to edit Master subtitle style</a:t>
            </a:r>
            <a:endParaRPr/>
          </a:p>
        </p:txBody>
      </p:sp>
      <p:sp>
        <p:nvSpPr>
          <p:cNvPr id="105" name="Google Shape;105;p14"/>
          <p:cNvSpPr txBox="1">
            <a:spLocks noGrp="1"/>
          </p:cNvSpPr>
          <p:nvPr>
            <p:ph type="title" idx="6"/>
          </p:nvPr>
        </p:nvSpPr>
        <p:spPr>
          <a:xfrm>
            <a:off x="1031800" y="850767"/>
            <a:ext cx="10230000" cy="6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106" name="Google Shape;106;p14"/>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CCCCCC"/>
                </a:solidFill>
                <a:latin typeface="Arvo"/>
                <a:ea typeface="Arvo"/>
                <a:cs typeface="Arvo"/>
                <a:sym typeface="Arvo"/>
              </a:defRPr>
            </a:lvl1pPr>
            <a:lvl2pPr lvl="1" rtl="0">
              <a:buNone/>
              <a:defRPr sz="1600">
                <a:solidFill>
                  <a:srgbClr val="CCCCCC"/>
                </a:solidFill>
                <a:latin typeface="Arvo"/>
                <a:ea typeface="Arvo"/>
                <a:cs typeface="Arvo"/>
                <a:sym typeface="Arvo"/>
              </a:defRPr>
            </a:lvl2pPr>
            <a:lvl3pPr lvl="2" rtl="0">
              <a:buNone/>
              <a:defRPr sz="1600">
                <a:solidFill>
                  <a:srgbClr val="CCCCCC"/>
                </a:solidFill>
                <a:latin typeface="Arvo"/>
                <a:ea typeface="Arvo"/>
                <a:cs typeface="Arvo"/>
                <a:sym typeface="Arvo"/>
              </a:defRPr>
            </a:lvl3pPr>
            <a:lvl4pPr lvl="3" rtl="0">
              <a:buNone/>
              <a:defRPr sz="1600">
                <a:solidFill>
                  <a:srgbClr val="CCCCCC"/>
                </a:solidFill>
                <a:latin typeface="Arvo"/>
                <a:ea typeface="Arvo"/>
                <a:cs typeface="Arvo"/>
                <a:sym typeface="Arvo"/>
              </a:defRPr>
            </a:lvl4pPr>
            <a:lvl5pPr lvl="4" rtl="0">
              <a:buNone/>
              <a:defRPr sz="1600">
                <a:solidFill>
                  <a:srgbClr val="CCCCCC"/>
                </a:solidFill>
                <a:latin typeface="Arvo"/>
                <a:ea typeface="Arvo"/>
                <a:cs typeface="Arvo"/>
                <a:sym typeface="Arvo"/>
              </a:defRPr>
            </a:lvl5pPr>
            <a:lvl6pPr lvl="5" rtl="0">
              <a:buNone/>
              <a:defRPr sz="1600">
                <a:solidFill>
                  <a:srgbClr val="CCCCCC"/>
                </a:solidFill>
                <a:latin typeface="Arvo"/>
                <a:ea typeface="Arvo"/>
                <a:cs typeface="Arvo"/>
                <a:sym typeface="Arvo"/>
              </a:defRPr>
            </a:lvl6pPr>
            <a:lvl7pPr lvl="6" rtl="0">
              <a:buNone/>
              <a:defRPr sz="1600">
                <a:solidFill>
                  <a:srgbClr val="CCCCCC"/>
                </a:solidFill>
                <a:latin typeface="Arvo"/>
                <a:ea typeface="Arvo"/>
                <a:cs typeface="Arvo"/>
                <a:sym typeface="Arvo"/>
              </a:defRPr>
            </a:lvl7pPr>
            <a:lvl8pPr lvl="7" rtl="0">
              <a:buNone/>
              <a:defRPr sz="1600">
                <a:solidFill>
                  <a:srgbClr val="CCCCCC"/>
                </a:solidFill>
                <a:latin typeface="Arvo"/>
                <a:ea typeface="Arvo"/>
                <a:cs typeface="Arvo"/>
                <a:sym typeface="Arvo"/>
              </a:defRPr>
            </a:lvl8pPr>
            <a:lvl9pPr lvl="8" rtl="0">
              <a:buNone/>
              <a:defRPr sz="1600">
                <a:solidFill>
                  <a:srgbClr val="CCCCCC"/>
                </a:solidFill>
                <a:latin typeface="Arvo"/>
                <a:ea typeface="Arvo"/>
                <a:cs typeface="Arvo"/>
                <a:sym typeface="Arvo"/>
              </a:defRPr>
            </a:lvl9pPr>
          </a:lstStyle>
          <a:p>
            <a:fld id="{D57F1E4F-1CFF-5643-939E-217C01CDF565}" type="slidenum">
              <a:rPr lang="en-US" smtClean="0"/>
              <a:pPr/>
              <a:t>‹#›</a:t>
            </a:fld>
            <a:endParaRPr lang="en-US" dirty="0"/>
          </a:p>
        </p:txBody>
      </p:sp>
      <p:cxnSp>
        <p:nvCxnSpPr>
          <p:cNvPr id="107" name="Google Shape;107;p14"/>
          <p:cNvCxnSpPr/>
          <p:nvPr/>
        </p:nvCxnSpPr>
        <p:spPr>
          <a:xfrm>
            <a:off x="4458128"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108" name="Google Shape;108;p14"/>
          <p:cNvCxnSpPr/>
          <p:nvPr/>
        </p:nvCxnSpPr>
        <p:spPr>
          <a:xfrm>
            <a:off x="7652261"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109" name="Google Shape;109;p14"/>
          <p:cNvCxnSpPr/>
          <p:nvPr/>
        </p:nvCxnSpPr>
        <p:spPr>
          <a:xfrm>
            <a:off x="5645200" y="1493967"/>
            <a:ext cx="901600" cy="0"/>
          </a:xfrm>
          <a:prstGeom prst="straightConnector1">
            <a:avLst/>
          </a:prstGeom>
          <a:noFill/>
          <a:ln w="76200" cap="flat" cmpd="sng">
            <a:solidFill>
              <a:srgbClr val="81ECEC"/>
            </a:solidFill>
            <a:prstDash val="solid"/>
            <a:round/>
            <a:headEnd type="none" w="med" len="med"/>
            <a:tailEnd type="none" w="med" len="med"/>
          </a:ln>
        </p:spPr>
      </p:cxnSp>
      <p:cxnSp>
        <p:nvCxnSpPr>
          <p:cNvPr id="110" name="Google Shape;110;p14"/>
          <p:cNvCxnSpPr/>
          <p:nvPr/>
        </p:nvCxnSpPr>
        <p:spPr>
          <a:xfrm>
            <a:off x="1400600" y="3890667"/>
            <a:ext cx="9390800" cy="0"/>
          </a:xfrm>
          <a:prstGeom prst="straightConnector1">
            <a:avLst/>
          </a:prstGeom>
          <a:noFill/>
          <a:ln w="38100" cap="flat" cmpd="sng">
            <a:solidFill>
              <a:srgbClr val="81ECEC"/>
            </a:solidFill>
            <a:prstDash val="solid"/>
            <a:round/>
            <a:headEnd type="none" w="med" len="med"/>
            <a:tailEnd type="none" w="med" len="med"/>
          </a:ln>
        </p:spPr>
      </p:cxnSp>
      <p:sp>
        <p:nvSpPr>
          <p:cNvPr id="111" name="Google Shape;111;p14"/>
          <p:cNvSpPr txBox="1">
            <a:spLocks noGrp="1"/>
          </p:cNvSpPr>
          <p:nvPr>
            <p:ph type="ctrTitle" idx="7"/>
          </p:nvPr>
        </p:nvSpPr>
        <p:spPr>
          <a:xfrm>
            <a:off x="1473801"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112" name="Google Shape;112;p14"/>
          <p:cNvSpPr txBox="1">
            <a:spLocks noGrp="1"/>
          </p:cNvSpPr>
          <p:nvPr>
            <p:ph type="subTitle" idx="8"/>
          </p:nvPr>
        </p:nvSpPr>
        <p:spPr>
          <a:xfrm>
            <a:off x="1430867" y="2722433"/>
            <a:ext cx="2904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r>
              <a:rPr lang="en-US"/>
              <a:t>Click to edit Master subtitle style</a:t>
            </a:r>
            <a:endParaRPr/>
          </a:p>
        </p:txBody>
      </p:sp>
      <p:sp>
        <p:nvSpPr>
          <p:cNvPr id="113" name="Google Shape;113;p14"/>
          <p:cNvSpPr txBox="1">
            <a:spLocks noGrp="1"/>
          </p:cNvSpPr>
          <p:nvPr>
            <p:ph type="ctrTitle" idx="9"/>
          </p:nvPr>
        </p:nvSpPr>
        <p:spPr>
          <a:xfrm>
            <a:off x="4646201"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114" name="Google Shape;114;p14"/>
          <p:cNvSpPr txBox="1">
            <a:spLocks noGrp="1"/>
          </p:cNvSpPr>
          <p:nvPr>
            <p:ph type="subTitle" idx="13"/>
          </p:nvPr>
        </p:nvSpPr>
        <p:spPr>
          <a:xfrm>
            <a:off x="4603200" y="2722433"/>
            <a:ext cx="2904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r>
              <a:rPr lang="en-US"/>
              <a:t>Click to edit Master subtitle style</a:t>
            </a:r>
            <a:endParaRPr/>
          </a:p>
        </p:txBody>
      </p:sp>
      <p:sp>
        <p:nvSpPr>
          <p:cNvPr id="115" name="Google Shape;115;p14"/>
          <p:cNvSpPr txBox="1">
            <a:spLocks noGrp="1"/>
          </p:cNvSpPr>
          <p:nvPr>
            <p:ph type="ctrTitle" idx="14"/>
          </p:nvPr>
        </p:nvSpPr>
        <p:spPr>
          <a:xfrm>
            <a:off x="7840335"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r>
              <a:rPr lang="en-US"/>
              <a:t>Click to edit Master title style</a:t>
            </a:r>
            <a:endParaRPr/>
          </a:p>
        </p:txBody>
      </p:sp>
      <p:sp>
        <p:nvSpPr>
          <p:cNvPr id="116" name="Google Shape;116;p14"/>
          <p:cNvSpPr txBox="1">
            <a:spLocks noGrp="1"/>
          </p:cNvSpPr>
          <p:nvPr>
            <p:ph type="subTitle" idx="15"/>
          </p:nvPr>
        </p:nvSpPr>
        <p:spPr>
          <a:xfrm>
            <a:off x="7775533" y="2722433"/>
            <a:ext cx="29476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r>
              <a:rPr lang="en-US"/>
              <a:t>Click to edit Master subtitle style</a:t>
            </a:r>
            <a:endParaRPr/>
          </a:p>
        </p:txBody>
      </p:sp>
    </p:spTree>
    <p:extLst>
      <p:ext uri="{BB962C8B-B14F-4D97-AF65-F5344CB8AC3E}">
        <p14:creationId xmlns:p14="http://schemas.microsoft.com/office/powerpoint/2010/main" val="350889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amp; some text slide">
  <p:cSld name="BIG text &amp; some text slide">
    <p:bg>
      <p:bgPr>
        <a:solidFill>
          <a:srgbClr val="FFFFFF"/>
        </a:solidFill>
        <a:effectLst/>
      </p:bgPr>
    </p:bg>
    <p:spTree>
      <p:nvGrpSpPr>
        <p:cNvPr id="1" name="Shape 117"/>
        <p:cNvGrpSpPr/>
        <p:nvPr/>
      </p:nvGrpSpPr>
      <p:grpSpPr>
        <a:xfrm>
          <a:off x="0" y="0"/>
          <a:ext cx="0" cy="0"/>
          <a:chOff x="0" y="0"/>
          <a:chExt cx="0" cy="0"/>
        </a:xfrm>
      </p:grpSpPr>
      <p:sp>
        <p:nvSpPr>
          <p:cNvPr id="118" name="Google Shape;118;p15"/>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5"/>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D9D9D9"/>
                </a:solidFill>
                <a:latin typeface="Arvo"/>
                <a:ea typeface="Arvo"/>
                <a:cs typeface="Arvo"/>
                <a:sym typeface="Arvo"/>
              </a:defRPr>
            </a:lvl1pPr>
            <a:lvl2pPr lvl="1" rtl="0">
              <a:buNone/>
              <a:defRPr sz="1600">
                <a:solidFill>
                  <a:srgbClr val="D9D9D9"/>
                </a:solidFill>
                <a:latin typeface="Arvo"/>
                <a:ea typeface="Arvo"/>
                <a:cs typeface="Arvo"/>
                <a:sym typeface="Arvo"/>
              </a:defRPr>
            </a:lvl2pPr>
            <a:lvl3pPr lvl="2" rtl="0">
              <a:buNone/>
              <a:defRPr sz="1600">
                <a:solidFill>
                  <a:srgbClr val="D9D9D9"/>
                </a:solidFill>
                <a:latin typeface="Arvo"/>
                <a:ea typeface="Arvo"/>
                <a:cs typeface="Arvo"/>
                <a:sym typeface="Arvo"/>
              </a:defRPr>
            </a:lvl3pPr>
            <a:lvl4pPr lvl="3" rtl="0">
              <a:buNone/>
              <a:defRPr sz="1600">
                <a:solidFill>
                  <a:srgbClr val="D9D9D9"/>
                </a:solidFill>
                <a:latin typeface="Arvo"/>
                <a:ea typeface="Arvo"/>
                <a:cs typeface="Arvo"/>
                <a:sym typeface="Arvo"/>
              </a:defRPr>
            </a:lvl4pPr>
            <a:lvl5pPr lvl="4" rtl="0">
              <a:buNone/>
              <a:defRPr sz="1600">
                <a:solidFill>
                  <a:srgbClr val="D9D9D9"/>
                </a:solidFill>
                <a:latin typeface="Arvo"/>
                <a:ea typeface="Arvo"/>
                <a:cs typeface="Arvo"/>
                <a:sym typeface="Arvo"/>
              </a:defRPr>
            </a:lvl5pPr>
            <a:lvl6pPr lvl="5" rtl="0">
              <a:buNone/>
              <a:defRPr sz="1600">
                <a:solidFill>
                  <a:srgbClr val="D9D9D9"/>
                </a:solidFill>
                <a:latin typeface="Arvo"/>
                <a:ea typeface="Arvo"/>
                <a:cs typeface="Arvo"/>
                <a:sym typeface="Arvo"/>
              </a:defRPr>
            </a:lvl6pPr>
            <a:lvl7pPr lvl="6" rtl="0">
              <a:buNone/>
              <a:defRPr sz="1600">
                <a:solidFill>
                  <a:srgbClr val="D9D9D9"/>
                </a:solidFill>
                <a:latin typeface="Arvo"/>
                <a:ea typeface="Arvo"/>
                <a:cs typeface="Arvo"/>
                <a:sym typeface="Arvo"/>
              </a:defRPr>
            </a:lvl7pPr>
            <a:lvl8pPr lvl="7" rtl="0">
              <a:buNone/>
              <a:defRPr sz="1600">
                <a:solidFill>
                  <a:srgbClr val="D9D9D9"/>
                </a:solidFill>
                <a:latin typeface="Arvo"/>
                <a:ea typeface="Arvo"/>
                <a:cs typeface="Arvo"/>
                <a:sym typeface="Arvo"/>
              </a:defRPr>
            </a:lvl8pPr>
            <a:lvl9pPr lvl="8" rtl="0">
              <a:buNone/>
              <a:defRPr sz="1600">
                <a:solidFill>
                  <a:srgbClr val="D9D9D9"/>
                </a:solidFill>
                <a:latin typeface="Arvo"/>
                <a:ea typeface="Arvo"/>
                <a:cs typeface="Arvo"/>
                <a:sym typeface="Arvo"/>
              </a:defRPr>
            </a:lvl9pPr>
          </a:lstStyle>
          <a:p>
            <a:fld id="{D57F1E4F-1CFF-5643-939E-217C01CDF565}" type="slidenum">
              <a:rPr lang="en-US" smtClean="0"/>
              <a:pPr/>
              <a:t>‹#›</a:t>
            </a:fld>
            <a:endParaRPr lang="en-US" dirty="0"/>
          </a:p>
        </p:txBody>
      </p:sp>
      <p:sp>
        <p:nvSpPr>
          <p:cNvPr id="120" name="Google Shape;120;p15"/>
          <p:cNvSpPr txBox="1">
            <a:spLocks noGrp="1"/>
          </p:cNvSpPr>
          <p:nvPr>
            <p:ph type="subTitle" idx="1"/>
          </p:nvPr>
        </p:nvSpPr>
        <p:spPr>
          <a:xfrm>
            <a:off x="3244400" y="4020433"/>
            <a:ext cx="57032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r>
              <a:rPr lang="en-US"/>
              <a:t>Click to edit Master subtitle style</a:t>
            </a:r>
            <a:endParaRPr/>
          </a:p>
        </p:txBody>
      </p:sp>
      <p:sp>
        <p:nvSpPr>
          <p:cNvPr id="121" name="Google Shape;121;p15"/>
          <p:cNvSpPr txBox="1">
            <a:spLocks noGrp="1"/>
          </p:cNvSpPr>
          <p:nvPr>
            <p:ph type="title"/>
          </p:nvPr>
        </p:nvSpPr>
        <p:spPr>
          <a:xfrm>
            <a:off x="0" y="3288533"/>
            <a:ext cx="12192000" cy="6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9600" b="1"/>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rPr lang="en-US"/>
              <a:t>Click to edit Master title style</a:t>
            </a:r>
            <a:endParaRPr/>
          </a:p>
        </p:txBody>
      </p:sp>
    </p:spTree>
    <p:extLst>
      <p:ext uri="{BB962C8B-B14F-4D97-AF65-F5344CB8AC3E}">
        <p14:creationId xmlns:p14="http://schemas.microsoft.com/office/powerpoint/2010/main" val="1108432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amp; some text slide 2">
  <p:cSld name="BIG number &amp; some text slide 2">
    <p:bg>
      <p:bgPr>
        <a:solidFill>
          <a:srgbClr val="FFFFFF"/>
        </a:solidFill>
        <a:effectLst/>
      </p:bgPr>
    </p:bg>
    <p:spTree>
      <p:nvGrpSpPr>
        <p:cNvPr id="1" name="Shape 122"/>
        <p:cNvGrpSpPr/>
        <p:nvPr/>
      </p:nvGrpSpPr>
      <p:grpSpPr>
        <a:xfrm>
          <a:off x="0" y="0"/>
          <a:ext cx="0" cy="0"/>
          <a:chOff x="0" y="0"/>
          <a:chExt cx="0" cy="0"/>
        </a:xfrm>
      </p:grpSpPr>
      <p:sp>
        <p:nvSpPr>
          <p:cNvPr id="123" name="Google Shape;123;p16"/>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6"/>
          <p:cNvSpPr txBox="1">
            <a:spLocks noGrp="1"/>
          </p:cNvSpPr>
          <p:nvPr>
            <p:ph type="title" hasCustomPrompt="1"/>
          </p:nvPr>
        </p:nvSpPr>
        <p:spPr>
          <a:xfrm>
            <a:off x="990600" y="1650800"/>
            <a:ext cx="10306000" cy="261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6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25" name="Google Shape;125;p1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D9D9D9"/>
                </a:solidFill>
                <a:latin typeface="Arvo"/>
                <a:ea typeface="Arvo"/>
                <a:cs typeface="Arvo"/>
                <a:sym typeface="Arvo"/>
              </a:defRPr>
            </a:lvl1pPr>
            <a:lvl2pPr lvl="1" rtl="0">
              <a:buNone/>
              <a:defRPr sz="1600">
                <a:solidFill>
                  <a:srgbClr val="D9D9D9"/>
                </a:solidFill>
                <a:latin typeface="Arvo"/>
                <a:ea typeface="Arvo"/>
                <a:cs typeface="Arvo"/>
                <a:sym typeface="Arvo"/>
              </a:defRPr>
            </a:lvl2pPr>
            <a:lvl3pPr lvl="2" rtl="0">
              <a:buNone/>
              <a:defRPr sz="1600">
                <a:solidFill>
                  <a:srgbClr val="D9D9D9"/>
                </a:solidFill>
                <a:latin typeface="Arvo"/>
                <a:ea typeface="Arvo"/>
                <a:cs typeface="Arvo"/>
                <a:sym typeface="Arvo"/>
              </a:defRPr>
            </a:lvl3pPr>
            <a:lvl4pPr lvl="3" rtl="0">
              <a:buNone/>
              <a:defRPr sz="1600">
                <a:solidFill>
                  <a:srgbClr val="D9D9D9"/>
                </a:solidFill>
                <a:latin typeface="Arvo"/>
                <a:ea typeface="Arvo"/>
                <a:cs typeface="Arvo"/>
                <a:sym typeface="Arvo"/>
              </a:defRPr>
            </a:lvl4pPr>
            <a:lvl5pPr lvl="4" rtl="0">
              <a:buNone/>
              <a:defRPr sz="1600">
                <a:solidFill>
                  <a:srgbClr val="D9D9D9"/>
                </a:solidFill>
                <a:latin typeface="Arvo"/>
                <a:ea typeface="Arvo"/>
                <a:cs typeface="Arvo"/>
                <a:sym typeface="Arvo"/>
              </a:defRPr>
            </a:lvl5pPr>
            <a:lvl6pPr lvl="5" rtl="0">
              <a:buNone/>
              <a:defRPr sz="1600">
                <a:solidFill>
                  <a:srgbClr val="D9D9D9"/>
                </a:solidFill>
                <a:latin typeface="Arvo"/>
                <a:ea typeface="Arvo"/>
                <a:cs typeface="Arvo"/>
                <a:sym typeface="Arvo"/>
              </a:defRPr>
            </a:lvl6pPr>
            <a:lvl7pPr lvl="6" rtl="0">
              <a:buNone/>
              <a:defRPr sz="1600">
                <a:solidFill>
                  <a:srgbClr val="D9D9D9"/>
                </a:solidFill>
                <a:latin typeface="Arvo"/>
                <a:ea typeface="Arvo"/>
                <a:cs typeface="Arvo"/>
                <a:sym typeface="Arvo"/>
              </a:defRPr>
            </a:lvl7pPr>
            <a:lvl8pPr lvl="7" rtl="0">
              <a:buNone/>
              <a:defRPr sz="1600">
                <a:solidFill>
                  <a:srgbClr val="D9D9D9"/>
                </a:solidFill>
                <a:latin typeface="Arvo"/>
                <a:ea typeface="Arvo"/>
                <a:cs typeface="Arvo"/>
                <a:sym typeface="Arvo"/>
              </a:defRPr>
            </a:lvl8pPr>
            <a:lvl9pPr lvl="8" rtl="0">
              <a:buNone/>
              <a:defRPr sz="1600">
                <a:solidFill>
                  <a:srgbClr val="D9D9D9"/>
                </a:solidFill>
                <a:latin typeface="Arvo"/>
                <a:ea typeface="Arvo"/>
                <a:cs typeface="Arvo"/>
                <a:sym typeface="Arvo"/>
              </a:defRPr>
            </a:lvl9pPr>
          </a:lstStyle>
          <a:p>
            <a:fld id="{D57F1E4F-1CFF-5643-939E-217C01CDF565}" type="slidenum">
              <a:rPr lang="en-US" smtClean="0"/>
              <a:pPr/>
              <a:t>‹#›</a:t>
            </a:fld>
            <a:endParaRPr lang="en-US" dirty="0"/>
          </a:p>
        </p:txBody>
      </p:sp>
      <p:sp>
        <p:nvSpPr>
          <p:cNvPr id="126" name="Google Shape;126;p16"/>
          <p:cNvSpPr txBox="1">
            <a:spLocks noGrp="1"/>
          </p:cNvSpPr>
          <p:nvPr>
            <p:ph type="subTitle" idx="1"/>
          </p:nvPr>
        </p:nvSpPr>
        <p:spPr>
          <a:xfrm>
            <a:off x="3244400" y="4020433"/>
            <a:ext cx="57032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447205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mp; some text slide 1">
  <p:cSld name="Numbers &amp; some text slide 1">
    <p:bg>
      <p:bgPr>
        <a:solidFill>
          <a:srgbClr val="FFFFFF"/>
        </a:solidFill>
        <a:effectLst/>
      </p:bgPr>
    </p:bg>
    <p:spTree>
      <p:nvGrpSpPr>
        <p:cNvPr id="1" name="Shape 127"/>
        <p:cNvGrpSpPr/>
        <p:nvPr/>
      </p:nvGrpSpPr>
      <p:grpSpPr>
        <a:xfrm>
          <a:off x="0" y="0"/>
          <a:ext cx="0" cy="0"/>
          <a:chOff x="0" y="0"/>
          <a:chExt cx="0" cy="0"/>
        </a:xfrm>
      </p:grpSpPr>
      <p:sp>
        <p:nvSpPr>
          <p:cNvPr id="128" name="Google Shape;128;p17"/>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7"/>
          <p:cNvSpPr txBox="1">
            <a:spLocks noGrp="1"/>
          </p:cNvSpPr>
          <p:nvPr>
            <p:ph type="title" hasCustomPrompt="1"/>
          </p:nvPr>
        </p:nvSpPr>
        <p:spPr>
          <a:xfrm>
            <a:off x="990600" y="1110133"/>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0" name="Google Shape;130;p1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D9D9D9"/>
                </a:solidFill>
                <a:latin typeface="Arvo"/>
                <a:ea typeface="Arvo"/>
                <a:cs typeface="Arvo"/>
                <a:sym typeface="Arvo"/>
              </a:defRPr>
            </a:lvl1pPr>
            <a:lvl2pPr lvl="1" rtl="0">
              <a:buNone/>
              <a:defRPr sz="1600">
                <a:solidFill>
                  <a:srgbClr val="D9D9D9"/>
                </a:solidFill>
                <a:latin typeface="Arvo"/>
                <a:ea typeface="Arvo"/>
                <a:cs typeface="Arvo"/>
                <a:sym typeface="Arvo"/>
              </a:defRPr>
            </a:lvl2pPr>
            <a:lvl3pPr lvl="2" rtl="0">
              <a:buNone/>
              <a:defRPr sz="1600">
                <a:solidFill>
                  <a:srgbClr val="D9D9D9"/>
                </a:solidFill>
                <a:latin typeface="Arvo"/>
                <a:ea typeface="Arvo"/>
                <a:cs typeface="Arvo"/>
                <a:sym typeface="Arvo"/>
              </a:defRPr>
            </a:lvl3pPr>
            <a:lvl4pPr lvl="3" rtl="0">
              <a:buNone/>
              <a:defRPr sz="1600">
                <a:solidFill>
                  <a:srgbClr val="D9D9D9"/>
                </a:solidFill>
                <a:latin typeface="Arvo"/>
                <a:ea typeface="Arvo"/>
                <a:cs typeface="Arvo"/>
                <a:sym typeface="Arvo"/>
              </a:defRPr>
            </a:lvl4pPr>
            <a:lvl5pPr lvl="4" rtl="0">
              <a:buNone/>
              <a:defRPr sz="1600">
                <a:solidFill>
                  <a:srgbClr val="D9D9D9"/>
                </a:solidFill>
                <a:latin typeface="Arvo"/>
                <a:ea typeface="Arvo"/>
                <a:cs typeface="Arvo"/>
                <a:sym typeface="Arvo"/>
              </a:defRPr>
            </a:lvl5pPr>
            <a:lvl6pPr lvl="5" rtl="0">
              <a:buNone/>
              <a:defRPr sz="1600">
                <a:solidFill>
                  <a:srgbClr val="D9D9D9"/>
                </a:solidFill>
                <a:latin typeface="Arvo"/>
                <a:ea typeface="Arvo"/>
                <a:cs typeface="Arvo"/>
                <a:sym typeface="Arvo"/>
              </a:defRPr>
            </a:lvl6pPr>
            <a:lvl7pPr lvl="6" rtl="0">
              <a:buNone/>
              <a:defRPr sz="1600">
                <a:solidFill>
                  <a:srgbClr val="D9D9D9"/>
                </a:solidFill>
                <a:latin typeface="Arvo"/>
                <a:ea typeface="Arvo"/>
                <a:cs typeface="Arvo"/>
                <a:sym typeface="Arvo"/>
              </a:defRPr>
            </a:lvl7pPr>
            <a:lvl8pPr lvl="7" rtl="0">
              <a:buNone/>
              <a:defRPr sz="1600">
                <a:solidFill>
                  <a:srgbClr val="D9D9D9"/>
                </a:solidFill>
                <a:latin typeface="Arvo"/>
                <a:ea typeface="Arvo"/>
                <a:cs typeface="Arvo"/>
                <a:sym typeface="Arvo"/>
              </a:defRPr>
            </a:lvl8pPr>
            <a:lvl9pPr lvl="8" rtl="0">
              <a:buNone/>
              <a:defRPr sz="1600">
                <a:solidFill>
                  <a:srgbClr val="D9D9D9"/>
                </a:solidFill>
                <a:latin typeface="Arvo"/>
                <a:ea typeface="Arvo"/>
                <a:cs typeface="Arvo"/>
                <a:sym typeface="Arvo"/>
              </a:defRPr>
            </a:lvl9pPr>
          </a:lstStyle>
          <a:p>
            <a:fld id="{D57F1E4F-1CFF-5643-939E-217C01CDF565}" type="slidenum">
              <a:rPr lang="en-US" smtClean="0"/>
              <a:pPr/>
              <a:t>‹#›</a:t>
            </a:fld>
            <a:endParaRPr lang="en-US" dirty="0"/>
          </a:p>
        </p:txBody>
      </p:sp>
      <p:sp>
        <p:nvSpPr>
          <p:cNvPr id="131" name="Google Shape;131;p17"/>
          <p:cNvSpPr txBox="1">
            <a:spLocks noGrp="1"/>
          </p:cNvSpPr>
          <p:nvPr>
            <p:ph type="subTitle" idx="1"/>
          </p:nvPr>
        </p:nvSpPr>
        <p:spPr>
          <a:xfrm>
            <a:off x="2222767" y="1959333"/>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r>
              <a:rPr lang="en-US"/>
              <a:t>Click to edit Master subtitle style</a:t>
            </a:r>
            <a:endParaRPr/>
          </a:p>
        </p:txBody>
      </p:sp>
      <p:sp>
        <p:nvSpPr>
          <p:cNvPr id="132" name="Google Shape;132;p17"/>
          <p:cNvSpPr txBox="1">
            <a:spLocks noGrp="1"/>
          </p:cNvSpPr>
          <p:nvPr>
            <p:ph type="title" idx="2" hasCustomPrompt="1"/>
          </p:nvPr>
        </p:nvSpPr>
        <p:spPr>
          <a:xfrm>
            <a:off x="990600" y="2608000"/>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3" name="Google Shape;133;p17"/>
          <p:cNvSpPr txBox="1">
            <a:spLocks noGrp="1"/>
          </p:cNvSpPr>
          <p:nvPr>
            <p:ph type="subTitle" idx="3"/>
          </p:nvPr>
        </p:nvSpPr>
        <p:spPr>
          <a:xfrm>
            <a:off x="2222767" y="3457200"/>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r>
              <a:rPr lang="en-US"/>
              <a:t>Click to edit Master subtitle style</a:t>
            </a:r>
            <a:endParaRPr/>
          </a:p>
        </p:txBody>
      </p:sp>
      <p:sp>
        <p:nvSpPr>
          <p:cNvPr id="134" name="Google Shape;134;p17"/>
          <p:cNvSpPr txBox="1">
            <a:spLocks noGrp="1"/>
          </p:cNvSpPr>
          <p:nvPr>
            <p:ph type="title" idx="4" hasCustomPrompt="1"/>
          </p:nvPr>
        </p:nvSpPr>
        <p:spPr>
          <a:xfrm>
            <a:off x="990600" y="4105867"/>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5" name="Google Shape;135;p17"/>
          <p:cNvSpPr txBox="1">
            <a:spLocks noGrp="1"/>
          </p:cNvSpPr>
          <p:nvPr>
            <p:ph type="subTitle" idx="5"/>
          </p:nvPr>
        </p:nvSpPr>
        <p:spPr>
          <a:xfrm>
            <a:off x="2222767" y="4955067"/>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2909556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slide">
    <p:bg>
      <p:bgPr>
        <a:solidFill>
          <a:srgbClr val="FFFFFF"/>
        </a:solidFill>
        <a:effectLst/>
      </p:bgPr>
    </p:bg>
    <p:spTree>
      <p:nvGrpSpPr>
        <p:cNvPr id="1" name="Shape 136"/>
        <p:cNvGrpSpPr/>
        <p:nvPr/>
      </p:nvGrpSpPr>
      <p:grpSpPr>
        <a:xfrm>
          <a:off x="0" y="0"/>
          <a:ext cx="0" cy="0"/>
          <a:chOff x="0" y="0"/>
          <a:chExt cx="0" cy="0"/>
        </a:xfrm>
      </p:grpSpPr>
    </p:spTree>
    <p:extLst>
      <p:ext uri="{BB962C8B-B14F-4D97-AF65-F5344CB8AC3E}">
        <p14:creationId xmlns:p14="http://schemas.microsoft.com/office/powerpoint/2010/main" val="3234294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frame">
  <p:cSld name="White frame">
    <p:bg>
      <p:bgPr>
        <a:solidFill>
          <a:srgbClr val="FFFFFF"/>
        </a:solidFill>
        <a:effectLst/>
      </p:bgPr>
    </p:bg>
    <p:spTree>
      <p:nvGrpSpPr>
        <p:cNvPr id="1" name="Shape 137"/>
        <p:cNvGrpSpPr/>
        <p:nvPr/>
      </p:nvGrpSpPr>
      <p:grpSpPr>
        <a:xfrm>
          <a:off x="0" y="0"/>
          <a:ext cx="0" cy="0"/>
          <a:chOff x="0" y="0"/>
          <a:chExt cx="0" cy="0"/>
        </a:xfrm>
      </p:grpSpPr>
      <p:sp>
        <p:nvSpPr>
          <p:cNvPr id="138" name="Google Shape;138;p19"/>
          <p:cNvSpPr/>
          <p:nvPr/>
        </p:nvSpPr>
        <p:spPr>
          <a:xfrm>
            <a:off x="542600" y="5550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11678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with title and text">
  <p:cSld name="Square with title and text">
    <p:bg>
      <p:bgPr>
        <a:solidFill>
          <a:srgbClr val="FFFFFF"/>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D9D9D9"/>
                </a:solidFill>
                <a:latin typeface="Arvo"/>
                <a:ea typeface="Arvo"/>
                <a:cs typeface="Arvo"/>
                <a:sym typeface="Arvo"/>
              </a:defRPr>
            </a:lvl1pPr>
            <a:lvl2pPr lvl="1" rtl="0">
              <a:buNone/>
              <a:defRPr sz="1600">
                <a:solidFill>
                  <a:srgbClr val="D9D9D9"/>
                </a:solidFill>
                <a:latin typeface="Arvo"/>
                <a:ea typeface="Arvo"/>
                <a:cs typeface="Arvo"/>
                <a:sym typeface="Arvo"/>
              </a:defRPr>
            </a:lvl2pPr>
            <a:lvl3pPr lvl="2" rtl="0">
              <a:buNone/>
              <a:defRPr sz="1600">
                <a:solidFill>
                  <a:srgbClr val="D9D9D9"/>
                </a:solidFill>
                <a:latin typeface="Arvo"/>
                <a:ea typeface="Arvo"/>
                <a:cs typeface="Arvo"/>
                <a:sym typeface="Arvo"/>
              </a:defRPr>
            </a:lvl3pPr>
            <a:lvl4pPr lvl="3" rtl="0">
              <a:buNone/>
              <a:defRPr sz="1600">
                <a:solidFill>
                  <a:srgbClr val="D9D9D9"/>
                </a:solidFill>
                <a:latin typeface="Arvo"/>
                <a:ea typeface="Arvo"/>
                <a:cs typeface="Arvo"/>
                <a:sym typeface="Arvo"/>
              </a:defRPr>
            </a:lvl4pPr>
            <a:lvl5pPr lvl="4" rtl="0">
              <a:buNone/>
              <a:defRPr sz="1600">
                <a:solidFill>
                  <a:srgbClr val="D9D9D9"/>
                </a:solidFill>
                <a:latin typeface="Arvo"/>
                <a:ea typeface="Arvo"/>
                <a:cs typeface="Arvo"/>
                <a:sym typeface="Arvo"/>
              </a:defRPr>
            </a:lvl5pPr>
            <a:lvl6pPr lvl="5" rtl="0">
              <a:buNone/>
              <a:defRPr sz="1600">
                <a:solidFill>
                  <a:srgbClr val="D9D9D9"/>
                </a:solidFill>
                <a:latin typeface="Arvo"/>
                <a:ea typeface="Arvo"/>
                <a:cs typeface="Arvo"/>
                <a:sym typeface="Arvo"/>
              </a:defRPr>
            </a:lvl6pPr>
            <a:lvl7pPr lvl="6" rtl="0">
              <a:buNone/>
              <a:defRPr sz="1600">
                <a:solidFill>
                  <a:srgbClr val="D9D9D9"/>
                </a:solidFill>
                <a:latin typeface="Arvo"/>
                <a:ea typeface="Arvo"/>
                <a:cs typeface="Arvo"/>
                <a:sym typeface="Arvo"/>
              </a:defRPr>
            </a:lvl7pPr>
            <a:lvl8pPr lvl="7" rtl="0">
              <a:buNone/>
              <a:defRPr sz="1600">
                <a:solidFill>
                  <a:srgbClr val="D9D9D9"/>
                </a:solidFill>
                <a:latin typeface="Arvo"/>
                <a:ea typeface="Arvo"/>
                <a:cs typeface="Arvo"/>
                <a:sym typeface="Arvo"/>
              </a:defRPr>
            </a:lvl8pPr>
            <a:lvl9pPr lvl="8" rtl="0">
              <a:buNone/>
              <a:defRPr sz="1600">
                <a:solidFill>
                  <a:srgbClr val="D9D9D9"/>
                </a:solidFill>
                <a:latin typeface="Arvo"/>
                <a:ea typeface="Arvo"/>
                <a:cs typeface="Arvo"/>
                <a:sym typeface="Arvo"/>
              </a:defRPr>
            </a:lvl9pPr>
          </a:lstStyle>
          <a:p>
            <a:fld id="{D57F1E4F-1CFF-5643-939E-217C01CDF565}" type="slidenum">
              <a:rPr lang="en-US" smtClean="0"/>
              <a:pPr/>
              <a:t>‹#›</a:t>
            </a:fld>
            <a:endParaRPr lang="en-US" dirty="0"/>
          </a:p>
        </p:txBody>
      </p:sp>
      <p:sp>
        <p:nvSpPr>
          <p:cNvPr id="141" name="Google Shape;141;p20"/>
          <p:cNvSpPr/>
          <p:nvPr/>
        </p:nvSpPr>
        <p:spPr>
          <a:xfrm>
            <a:off x="542600" y="469600"/>
            <a:ext cx="57172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0"/>
          <p:cNvSpPr txBox="1">
            <a:spLocks noGrp="1"/>
          </p:cNvSpPr>
          <p:nvPr>
            <p:ph type="title"/>
          </p:nvPr>
        </p:nvSpPr>
        <p:spPr>
          <a:xfrm>
            <a:off x="983800" y="1307013"/>
            <a:ext cx="4762000" cy="770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rPr lang="en-US"/>
              <a:t>Click to edit Master title style</a:t>
            </a:r>
            <a:endParaRPr/>
          </a:p>
        </p:txBody>
      </p:sp>
      <p:sp>
        <p:nvSpPr>
          <p:cNvPr id="143" name="Google Shape;143;p20"/>
          <p:cNvSpPr txBox="1">
            <a:spLocks noGrp="1"/>
          </p:cNvSpPr>
          <p:nvPr>
            <p:ph type="subTitle" idx="1"/>
          </p:nvPr>
        </p:nvSpPr>
        <p:spPr>
          <a:xfrm>
            <a:off x="983800" y="3015333"/>
            <a:ext cx="4808800" cy="258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67"/>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US"/>
              <a:t>Click to edit Master subtitle style</a:t>
            </a:r>
            <a:endParaRPr/>
          </a:p>
        </p:txBody>
      </p:sp>
      <p:cxnSp>
        <p:nvCxnSpPr>
          <p:cNvPr id="144" name="Google Shape;144;p20"/>
          <p:cNvCxnSpPr/>
          <p:nvPr/>
        </p:nvCxnSpPr>
        <p:spPr>
          <a:xfrm>
            <a:off x="2937400" y="2129967"/>
            <a:ext cx="901600" cy="0"/>
          </a:xfrm>
          <a:prstGeom prst="straightConnector1">
            <a:avLst/>
          </a:prstGeom>
          <a:noFill/>
          <a:ln w="76200" cap="flat" cmpd="sng">
            <a:solidFill>
              <a:srgbClr val="81ECEC"/>
            </a:solidFill>
            <a:prstDash val="solid"/>
            <a:round/>
            <a:headEnd type="none" w="med" len="med"/>
            <a:tailEnd type="none" w="med" len="med"/>
          </a:ln>
        </p:spPr>
      </p:cxnSp>
    </p:spTree>
    <p:extLst>
      <p:ext uri="{BB962C8B-B14F-4D97-AF65-F5344CB8AC3E}">
        <p14:creationId xmlns:p14="http://schemas.microsoft.com/office/powerpoint/2010/main" val="2041526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Main Content">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264367" y="253267"/>
            <a:ext cx="70816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r>
              <a:rPr lang="en-US"/>
              <a:t>Click to edit Master title style</a:t>
            </a:r>
            <a:endParaRPr/>
          </a:p>
        </p:txBody>
      </p:sp>
      <p:sp>
        <p:nvSpPr>
          <p:cNvPr id="14" name="Google Shape;14;p3"/>
          <p:cNvSpPr txBox="1">
            <a:spLocks noGrp="1"/>
          </p:cNvSpPr>
          <p:nvPr>
            <p:ph type="subTitle" idx="1"/>
          </p:nvPr>
        </p:nvSpPr>
        <p:spPr>
          <a:xfrm>
            <a:off x="6261632" y="2279256"/>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r>
              <a:rPr lang="en-US"/>
              <a:t>Click to edit Master subtitle style</a:t>
            </a:r>
            <a:endParaRPr/>
          </a:p>
        </p:txBody>
      </p:sp>
      <p:sp>
        <p:nvSpPr>
          <p:cNvPr id="15" name="Google Shape;15;p3"/>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CCCCCC"/>
                </a:solidFill>
                <a:latin typeface="Arvo"/>
                <a:ea typeface="Arvo"/>
                <a:cs typeface="Arvo"/>
                <a:sym typeface="Arvo"/>
              </a:defRPr>
            </a:lvl1pPr>
            <a:lvl2pPr lvl="1" rtl="0">
              <a:buNone/>
              <a:defRPr sz="1600">
                <a:solidFill>
                  <a:srgbClr val="CCCCCC"/>
                </a:solidFill>
                <a:latin typeface="Arvo"/>
                <a:ea typeface="Arvo"/>
                <a:cs typeface="Arvo"/>
                <a:sym typeface="Arvo"/>
              </a:defRPr>
            </a:lvl2pPr>
            <a:lvl3pPr lvl="2" rtl="0">
              <a:buNone/>
              <a:defRPr sz="1600">
                <a:solidFill>
                  <a:srgbClr val="CCCCCC"/>
                </a:solidFill>
                <a:latin typeface="Arvo"/>
                <a:ea typeface="Arvo"/>
                <a:cs typeface="Arvo"/>
                <a:sym typeface="Arvo"/>
              </a:defRPr>
            </a:lvl3pPr>
            <a:lvl4pPr lvl="3" rtl="0">
              <a:buNone/>
              <a:defRPr sz="1600">
                <a:solidFill>
                  <a:srgbClr val="CCCCCC"/>
                </a:solidFill>
                <a:latin typeface="Arvo"/>
                <a:ea typeface="Arvo"/>
                <a:cs typeface="Arvo"/>
                <a:sym typeface="Arvo"/>
              </a:defRPr>
            </a:lvl4pPr>
            <a:lvl5pPr lvl="4" rtl="0">
              <a:buNone/>
              <a:defRPr sz="1600">
                <a:solidFill>
                  <a:srgbClr val="CCCCCC"/>
                </a:solidFill>
                <a:latin typeface="Arvo"/>
                <a:ea typeface="Arvo"/>
                <a:cs typeface="Arvo"/>
                <a:sym typeface="Arvo"/>
              </a:defRPr>
            </a:lvl5pPr>
            <a:lvl6pPr lvl="5" rtl="0">
              <a:buNone/>
              <a:defRPr sz="1600">
                <a:solidFill>
                  <a:srgbClr val="CCCCCC"/>
                </a:solidFill>
                <a:latin typeface="Arvo"/>
                <a:ea typeface="Arvo"/>
                <a:cs typeface="Arvo"/>
                <a:sym typeface="Arvo"/>
              </a:defRPr>
            </a:lvl6pPr>
            <a:lvl7pPr lvl="6" rtl="0">
              <a:buNone/>
              <a:defRPr sz="1600">
                <a:solidFill>
                  <a:srgbClr val="CCCCCC"/>
                </a:solidFill>
                <a:latin typeface="Arvo"/>
                <a:ea typeface="Arvo"/>
                <a:cs typeface="Arvo"/>
                <a:sym typeface="Arvo"/>
              </a:defRPr>
            </a:lvl7pPr>
            <a:lvl8pPr lvl="7" rtl="0">
              <a:buNone/>
              <a:defRPr sz="1600">
                <a:solidFill>
                  <a:srgbClr val="CCCCCC"/>
                </a:solidFill>
                <a:latin typeface="Arvo"/>
                <a:ea typeface="Arvo"/>
                <a:cs typeface="Arvo"/>
                <a:sym typeface="Arvo"/>
              </a:defRPr>
            </a:lvl8pPr>
            <a:lvl9pPr lvl="8" rtl="0">
              <a:buNone/>
              <a:defRPr sz="1600">
                <a:solidFill>
                  <a:srgbClr val="CCCCCC"/>
                </a:solidFill>
                <a:latin typeface="Arvo"/>
                <a:ea typeface="Arvo"/>
                <a:cs typeface="Arvo"/>
                <a:sym typeface="Arvo"/>
              </a:defRPr>
            </a:lvl9pPr>
          </a:lstStyle>
          <a:p>
            <a:fld id="{D57F1E4F-1CFF-5643-939E-217C01CDF565}" type="slidenum">
              <a:rPr lang="en-US" smtClean="0"/>
              <a:pPr/>
              <a:t>‹#›</a:t>
            </a:fld>
            <a:endParaRPr lang="en-US" dirty="0"/>
          </a:p>
        </p:txBody>
      </p:sp>
      <p:sp>
        <p:nvSpPr>
          <p:cNvPr id="16" name="Google Shape;16;p3"/>
          <p:cNvSpPr/>
          <p:nvPr/>
        </p:nvSpPr>
        <p:spPr>
          <a:xfrm>
            <a:off x="6096000" y="572467"/>
            <a:ext cx="3696000" cy="847600"/>
          </a:xfrm>
          <a:prstGeom prst="rect">
            <a:avLst/>
          </a:prstGeom>
          <a:noFill/>
          <a:ln w="38100"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17" name="Google Shape;17;p3"/>
          <p:cNvSpPr txBox="1">
            <a:spLocks noGrp="1"/>
          </p:cNvSpPr>
          <p:nvPr>
            <p:ph type="title" idx="2"/>
          </p:nvPr>
        </p:nvSpPr>
        <p:spPr>
          <a:xfrm>
            <a:off x="6261633" y="1598384"/>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8" name="Google Shape;18;p3"/>
          <p:cNvSpPr txBox="1">
            <a:spLocks noGrp="1"/>
          </p:cNvSpPr>
          <p:nvPr>
            <p:ph type="subTitle" idx="3"/>
          </p:nvPr>
        </p:nvSpPr>
        <p:spPr>
          <a:xfrm>
            <a:off x="6261632" y="3782229"/>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r>
              <a:rPr lang="en-US"/>
              <a:t>Click to edit Master subtitle style</a:t>
            </a:r>
            <a:endParaRPr/>
          </a:p>
        </p:txBody>
      </p:sp>
      <p:sp>
        <p:nvSpPr>
          <p:cNvPr id="19" name="Google Shape;19;p3"/>
          <p:cNvSpPr txBox="1">
            <a:spLocks noGrp="1"/>
          </p:cNvSpPr>
          <p:nvPr>
            <p:ph type="title" idx="4"/>
          </p:nvPr>
        </p:nvSpPr>
        <p:spPr>
          <a:xfrm>
            <a:off x="6261633" y="3101351"/>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20" name="Google Shape;20;p3"/>
          <p:cNvSpPr txBox="1">
            <a:spLocks noGrp="1"/>
          </p:cNvSpPr>
          <p:nvPr>
            <p:ph type="subTitle" idx="5"/>
          </p:nvPr>
        </p:nvSpPr>
        <p:spPr>
          <a:xfrm>
            <a:off x="6261632" y="5289987"/>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r>
              <a:rPr lang="en-US"/>
              <a:t>Click to edit Master subtitle style</a:t>
            </a:r>
            <a:endParaRPr/>
          </a:p>
        </p:txBody>
      </p:sp>
      <p:sp>
        <p:nvSpPr>
          <p:cNvPr id="21" name="Google Shape;21;p3"/>
          <p:cNvSpPr txBox="1">
            <a:spLocks noGrp="1"/>
          </p:cNvSpPr>
          <p:nvPr>
            <p:ph type="title" idx="6"/>
          </p:nvPr>
        </p:nvSpPr>
        <p:spPr>
          <a:xfrm>
            <a:off x="6261633" y="4604339"/>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22" name="Google Shape;22;p3"/>
          <p:cNvSpPr/>
          <p:nvPr/>
        </p:nvSpPr>
        <p:spPr>
          <a:xfrm>
            <a:off x="0" y="0"/>
            <a:ext cx="3807600" cy="685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4776300" y="1901567"/>
            <a:ext cx="1118400"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4776300" y="3404533"/>
            <a:ext cx="1118400"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4776300" y="4907500"/>
            <a:ext cx="1118400"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txBox="1">
            <a:spLocks noGrp="1"/>
          </p:cNvSpPr>
          <p:nvPr>
            <p:ph type="title" idx="7" hasCustomPrompt="1"/>
          </p:nvPr>
        </p:nvSpPr>
        <p:spPr>
          <a:xfrm>
            <a:off x="4496300" y="2024367"/>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7" name="Google Shape;27;p3"/>
          <p:cNvSpPr txBox="1">
            <a:spLocks noGrp="1"/>
          </p:cNvSpPr>
          <p:nvPr>
            <p:ph type="title" idx="8" hasCustomPrompt="1"/>
          </p:nvPr>
        </p:nvSpPr>
        <p:spPr>
          <a:xfrm>
            <a:off x="4496300" y="3527333"/>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8" name="Google Shape;28;p3"/>
          <p:cNvSpPr txBox="1">
            <a:spLocks noGrp="1"/>
          </p:cNvSpPr>
          <p:nvPr>
            <p:ph type="title" idx="9" hasCustomPrompt="1"/>
          </p:nvPr>
        </p:nvSpPr>
        <p:spPr>
          <a:xfrm>
            <a:off x="4496300" y="5030300"/>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Tree>
    <p:extLst>
      <p:ext uri="{BB962C8B-B14F-4D97-AF65-F5344CB8AC3E}">
        <p14:creationId xmlns:p14="http://schemas.microsoft.com/office/powerpoint/2010/main" val="31267228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with cyan frame">
  <p:cSld name="Title and subtitle with cyan frame">
    <p:bg>
      <p:bgPr>
        <a:solidFill>
          <a:srgbClr val="FFFFFF"/>
        </a:solidFill>
        <a:effectLst/>
      </p:bgPr>
    </p:bg>
    <p:spTree>
      <p:nvGrpSpPr>
        <p:cNvPr id="1" name="Shape 145"/>
        <p:cNvGrpSpPr/>
        <p:nvPr/>
      </p:nvGrpSpPr>
      <p:grpSpPr>
        <a:xfrm>
          <a:off x="0" y="0"/>
          <a:ext cx="0" cy="0"/>
          <a:chOff x="0" y="0"/>
          <a:chExt cx="0" cy="0"/>
        </a:xfrm>
      </p:grpSpPr>
      <p:sp>
        <p:nvSpPr>
          <p:cNvPr id="146" name="Google Shape;146;p21"/>
          <p:cNvSpPr/>
          <p:nvPr/>
        </p:nvSpPr>
        <p:spPr>
          <a:xfrm>
            <a:off x="6146600" y="-14867"/>
            <a:ext cx="60604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21"/>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fld id="{D57F1E4F-1CFF-5643-939E-217C01CDF565}" type="slidenum">
              <a:rPr lang="en-US" smtClean="0"/>
              <a:pPr/>
              <a:t>‹#›</a:t>
            </a:fld>
            <a:endParaRPr lang="en-US" dirty="0"/>
          </a:p>
        </p:txBody>
      </p:sp>
      <p:sp>
        <p:nvSpPr>
          <p:cNvPr id="148" name="Google Shape;148;p21"/>
          <p:cNvSpPr txBox="1">
            <a:spLocks noGrp="1"/>
          </p:cNvSpPr>
          <p:nvPr>
            <p:ph type="title"/>
          </p:nvPr>
        </p:nvSpPr>
        <p:spPr>
          <a:xfrm>
            <a:off x="834772" y="1307013"/>
            <a:ext cx="4762000" cy="770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r>
              <a:rPr lang="en-US"/>
              <a:t>Click to edit Master title style</a:t>
            </a:r>
            <a:endParaRPr/>
          </a:p>
        </p:txBody>
      </p:sp>
      <p:sp>
        <p:nvSpPr>
          <p:cNvPr id="149" name="Google Shape;149;p21"/>
          <p:cNvSpPr txBox="1">
            <a:spLocks noGrp="1"/>
          </p:cNvSpPr>
          <p:nvPr>
            <p:ph type="subTitle" idx="1"/>
          </p:nvPr>
        </p:nvSpPr>
        <p:spPr>
          <a:xfrm>
            <a:off x="834772" y="3015333"/>
            <a:ext cx="48088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cxnSp>
        <p:nvCxnSpPr>
          <p:cNvPr id="150" name="Google Shape;150;p21"/>
          <p:cNvCxnSpPr/>
          <p:nvPr/>
        </p:nvCxnSpPr>
        <p:spPr>
          <a:xfrm>
            <a:off x="983800" y="2129967"/>
            <a:ext cx="901600" cy="0"/>
          </a:xfrm>
          <a:prstGeom prst="straightConnector1">
            <a:avLst/>
          </a:prstGeom>
          <a:noFill/>
          <a:ln w="76200" cap="flat" cmpd="sng">
            <a:solidFill>
              <a:srgbClr val="81ECEC"/>
            </a:solidFill>
            <a:prstDash val="solid"/>
            <a:round/>
            <a:headEnd type="none" w="med" len="med"/>
            <a:tailEnd type="none" w="med" len="med"/>
          </a:ln>
        </p:spPr>
      </p:cxnSp>
      <p:sp>
        <p:nvSpPr>
          <p:cNvPr id="151" name="Google Shape;151;p21"/>
          <p:cNvSpPr txBox="1">
            <a:spLocks noGrp="1"/>
          </p:cNvSpPr>
          <p:nvPr>
            <p:ph type="subTitle" idx="2"/>
          </p:nvPr>
        </p:nvSpPr>
        <p:spPr>
          <a:xfrm>
            <a:off x="6772405" y="3015333"/>
            <a:ext cx="48088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Tree>
    <p:extLst>
      <p:ext uri="{BB962C8B-B14F-4D97-AF65-F5344CB8AC3E}">
        <p14:creationId xmlns:p14="http://schemas.microsoft.com/office/powerpoint/2010/main" val="1227365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yan frame 1">
  <p:cSld name="Cyan frame 1">
    <p:bg>
      <p:bgPr>
        <a:solidFill>
          <a:srgbClr val="FFFFFF"/>
        </a:solidFill>
        <a:effectLst/>
      </p:bgPr>
    </p:bg>
    <p:spTree>
      <p:nvGrpSpPr>
        <p:cNvPr id="1" name="Shape 152"/>
        <p:cNvGrpSpPr/>
        <p:nvPr/>
      </p:nvGrpSpPr>
      <p:grpSpPr>
        <a:xfrm>
          <a:off x="0" y="0"/>
          <a:ext cx="0" cy="0"/>
          <a:chOff x="0" y="0"/>
          <a:chExt cx="0" cy="0"/>
        </a:xfrm>
      </p:grpSpPr>
      <p:sp>
        <p:nvSpPr>
          <p:cNvPr id="153" name="Google Shape;153;p22"/>
          <p:cNvSpPr/>
          <p:nvPr/>
        </p:nvSpPr>
        <p:spPr>
          <a:xfrm>
            <a:off x="6933900" y="-14867"/>
            <a:ext cx="52732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22"/>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9619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with title and text ">
  <p:cSld name="Cyan with title and text ">
    <p:spTree>
      <p:nvGrpSpPr>
        <p:cNvPr id="1" name="Shape 155"/>
        <p:cNvGrpSpPr/>
        <p:nvPr/>
      </p:nvGrpSpPr>
      <p:grpSpPr>
        <a:xfrm>
          <a:off x="0" y="0"/>
          <a:ext cx="0" cy="0"/>
          <a:chOff x="0" y="0"/>
          <a:chExt cx="0" cy="0"/>
        </a:xfrm>
      </p:grpSpPr>
      <p:sp>
        <p:nvSpPr>
          <p:cNvPr id="156" name="Google Shape;156;p23"/>
          <p:cNvSpPr/>
          <p:nvPr/>
        </p:nvSpPr>
        <p:spPr>
          <a:xfrm>
            <a:off x="0" y="1369800"/>
            <a:ext cx="12192000" cy="411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23"/>
          <p:cNvSpPr txBox="1">
            <a:spLocks noGrp="1"/>
          </p:cNvSpPr>
          <p:nvPr>
            <p:ph type="title"/>
          </p:nvPr>
        </p:nvSpPr>
        <p:spPr>
          <a:xfrm>
            <a:off x="6261700" y="2300600"/>
            <a:ext cx="407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r>
              <a:rPr lang="en-US"/>
              <a:t>Click to edit Master title style</a:t>
            </a:r>
            <a:endParaRPr/>
          </a:p>
        </p:txBody>
      </p:sp>
      <p:sp>
        <p:nvSpPr>
          <p:cNvPr id="158" name="Google Shape;158;p23"/>
          <p:cNvSpPr txBox="1">
            <a:spLocks noGrp="1"/>
          </p:cNvSpPr>
          <p:nvPr>
            <p:ph type="subTitle" idx="1"/>
          </p:nvPr>
        </p:nvSpPr>
        <p:spPr>
          <a:xfrm>
            <a:off x="6261700" y="3786600"/>
            <a:ext cx="3693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666666"/>
                </a:solidFill>
              </a:defRPr>
            </a:lvl1pPr>
            <a:lvl2pPr lvl="1" rtl="0">
              <a:spcBef>
                <a:spcPts val="0"/>
              </a:spcBef>
              <a:spcAft>
                <a:spcPts val="0"/>
              </a:spcAft>
              <a:buNone/>
              <a:defRPr>
                <a:solidFill>
                  <a:srgbClr val="666666"/>
                </a:solidFill>
              </a:defRPr>
            </a:lvl2pPr>
            <a:lvl3pPr lvl="2" rtl="0">
              <a:spcBef>
                <a:spcPts val="0"/>
              </a:spcBef>
              <a:spcAft>
                <a:spcPts val="0"/>
              </a:spcAft>
              <a:buNone/>
              <a:defRPr>
                <a:solidFill>
                  <a:srgbClr val="666666"/>
                </a:solidFill>
              </a:defRPr>
            </a:lvl3pPr>
            <a:lvl4pPr lvl="3" rtl="0">
              <a:spcBef>
                <a:spcPts val="0"/>
              </a:spcBef>
              <a:spcAft>
                <a:spcPts val="0"/>
              </a:spcAft>
              <a:buNone/>
              <a:defRPr>
                <a:solidFill>
                  <a:srgbClr val="666666"/>
                </a:solidFill>
              </a:defRPr>
            </a:lvl4pPr>
            <a:lvl5pPr lvl="4" rtl="0">
              <a:spcBef>
                <a:spcPts val="0"/>
              </a:spcBef>
              <a:spcAft>
                <a:spcPts val="0"/>
              </a:spcAft>
              <a:buNone/>
              <a:defRPr>
                <a:solidFill>
                  <a:srgbClr val="666666"/>
                </a:solidFill>
              </a:defRPr>
            </a:lvl5pPr>
            <a:lvl6pPr lvl="5" rtl="0">
              <a:spcBef>
                <a:spcPts val="0"/>
              </a:spcBef>
              <a:spcAft>
                <a:spcPts val="0"/>
              </a:spcAft>
              <a:buNone/>
              <a:defRPr>
                <a:solidFill>
                  <a:srgbClr val="666666"/>
                </a:solidFill>
              </a:defRPr>
            </a:lvl6pPr>
            <a:lvl7pPr lvl="6" rtl="0">
              <a:spcBef>
                <a:spcPts val="0"/>
              </a:spcBef>
              <a:spcAft>
                <a:spcPts val="0"/>
              </a:spcAft>
              <a:buNone/>
              <a:defRPr>
                <a:solidFill>
                  <a:srgbClr val="666666"/>
                </a:solidFill>
              </a:defRPr>
            </a:lvl7pPr>
            <a:lvl8pPr lvl="7" rtl="0">
              <a:spcBef>
                <a:spcPts val="0"/>
              </a:spcBef>
              <a:spcAft>
                <a:spcPts val="0"/>
              </a:spcAft>
              <a:buNone/>
              <a:defRPr>
                <a:solidFill>
                  <a:srgbClr val="666666"/>
                </a:solidFill>
              </a:defRPr>
            </a:lvl8pPr>
            <a:lvl9pPr lvl="8" rtl="0">
              <a:spcBef>
                <a:spcPts val="0"/>
              </a:spcBef>
              <a:spcAft>
                <a:spcPts val="0"/>
              </a:spcAft>
              <a:buNone/>
              <a:defRPr>
                <a:solidFill>
                  <a:srgbClr val="666666"/>
                </a:solidFill>
              </a:defRPr>
            </a:lvl9pPr>
          </a:lstStyle>
          <a:p>
            <a:r>
              <a:rPr lang="en-US"/>
              <a:t>Click to edit Master subtitle style</a:t>
            </a:r>
            <a:endParaRPr/>
          </a:p>
        </p:txBody>
      </p:sp>
      <p:sp>
        <p:nvSpPr>
          <p:cNvPr id="159" name="Google Shape;159;p23"/>
          <p:cNvSpPr txBox="1">
            <a:spLocks noGrp="1"/>
          </p:cNvSpPr>
          <p:nvPr>
            <p:ph type="sldNum" idx="12"/>
          </p:nvPr>
        </p:nvSpPr>
        <p:spPr>
          <a:xfrm>
            <a:off x="11152944" y="5692123"/>
            <a:ext cx="731600" cy="524800"/>
          </a:xfrm>
          <a:prstGeom prst="rect">
            <a:avLst/>
          </a:prstGeom>
        </p:spPr>
        <p:txBody>
          <a:bodyPr spcFirstLastPara="1" wrap="square" lIns="91425" tIns="91425" rIns="91425" bIns="91425" anchor="ctr" anchorCtr="0">
            <a:noAutofit/>
          </a:bodyPr>
          <a:lstStyle>
            <a:lvl1pPr lvl="0" rtl="0">
              <a:buNone/>
              <a:defRPr sz="1600">
                <a:solidFill>
                  <a:srgbClr val="CCCCCC"/>
                </a:solidFill>
                <a:latin typeface="Arvo"/>
                <a:ea typeface="Arvo"/>
                <a:cs typeface="Arvo"/>
                <a:sym typeface="Arvo"/>
              </a:defRPr>
            </a:lvl1pPr>
            <a:lvl2pPr lvl="1" rtl="0">
              <a:buNone/>
              <a:defRPr sz="1600">
                <a:solidFill>
                  <a:srgbClr val="CCCCCC"/>
                </a:solidFill>
                <a:latin typeface="Arvo"/>
                <a:ea typeface="Arvo"/>
                <a:cs typeface="Arvo"/>
                <a:sym typeface="Arvo"/>
              </a:defRPr>
            </a:lvl2pPr>
            <a:lvl3pPr lvl="2" rtl="0">
              <a:buNone/>
              <a:defRPr sz="1600">
                <a:solidFill>
                  <a:srgbClr val="CCCCCC"/>
                </a:solidFill>
                <a:latin typeface="Arvo"/>
                <a:ea typeface="Arvo"/>
                <a:cs typeface="Arvo"/>
                <a:sym typeface="Arvo"/>
              </a:defRPr>
            </a:lvl3pPr>
            <a:lvl4pPr lvl="3" rtl="0">
              <a:buNone/>
              <a:defRPr sz="1600">
                <a:solidFill>
                  <a:srgbClr val="CCCCCC"/>
                </a:solidFill>
                <a:latin typeface="Arvo"/>
                <a:ea typeface="Arvo"/>
                <a:cs typeface="Arvo"/>
                <a:sym typeface="Arvo"/>
              </a:defRPr>
            </a:lvl4pPr>
            <a:lvl5pPr lvl="4" rtl="0">
              <a:buNone/>
              <a:defRPr sz="1600">
                <a:solidFill>
                  <a:srgbClr val="CCCCCC"/>
                </a:solidFill>
                <a:latin typeface="Arvo"/>
                <a:ea typeface="Arvo"/>
                <a:cs typeface="Arvo"/>
                <a:sym typeface="Arvo"/>
              </a:defRPr>
            </a:lvl5pPr>
            <a:lvl6pPr lvl="5" rtl="0">
              <a:buNone/>
              <a:defRPr sz="1600">
                <a:solidFill>
                  <a:srgbClr val="CCCCCC"/>
                </a:solidFill>
                <a:latin typeface="Arvo"/>
                <a:ea typeface="Arvo"/>
                <a:cs typeface="Arvo"/>
                <a:sym typeface="Arvo"/>
              </a:defRPr>
            </a:lvl6pPr>
            <a:lvl7pPr lvl="6" rtl="0">
              <a:buNone/>
              <a:defRPr sz="1600">
                <a:solidFill>
                  <a:srgbClr val="CCCCCC"/>
                </a:solidFill>
                <a:latin typeface="Arvo"/>
                <a:ea typeface="Arvo"/>
                <a:cs typeface="Arvo"/>
                <a:sym typeface="Arvo"/>
              </a:defRPr>
            </a:lvl7pPr>
            <a:lvl8pPr lvl="7" rtl="0">
              <a:buNone/>
              <a:defRPr sz="1600">
                <a:solidFill>
                  <a:srgbClr val="CCCCCC"/>
                </a:solidFill>
                <a:latin typeface="Arvo"/>
                <a:ea typeface="Arvo"/>
                <a:cs typeface="Arvo"/>
                <a:sym typeface="Arvo"/>
              </a:defRPr>
            </a:lvl8pPr>
            <a:lvl9pPr lvl="8" rtl="0">
              <a:buNone/>
              <a:defRPr sz="1600">
                <a:solidFill>
                  <a:srgbClr val="CCCCCC"/>
                </a:solidFill>
                <a:latin typeface="Arvo"/>
                <a:ea typeface="Arvo"/>
                <a:cs typeface="Arvo"/>
                <a:sym typeface="Arvo"/>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0165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1">
  <p:cSld name="Cyan with title and text  1">
    <p:spTree>
      <p:nvGrpSpPr>
        <p:cNvPr id="1" name="Shape 160"/>
        <p:cNvGrpSpPr/>
        <p:nvPr/>
      </p:nvGrpSpPr>
      <p:grpSpPr>
        <a:xfrm>
          <a:off x="0" y="0"/>
          <a:ext cx="0" cy="0"/>
          <a:chOff x="0" y="0"/>
          <a:chExt cx="0" cy="0"/>
        </a:xfrm>
      </p:grpSpPr>
      <p:sp>
        <p:nvSpPr>
          <p:cNvPr id="161" name="Google Shape;161;p24"/>
          <p:cNvSpPr/>
          <p:nvPr/>
        </p:nvSpPr>
        <p:spPr>
          <a:xfrm>
            <a:off x="0" y="1369800"/>
            <a:ext cx="12192000" cy="411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4"/>
          <p:cNvSpPr txBox="1">
            <a:spLocks noGrp="1"/>
          </p:cNvSpPr>
          <p:nvPr>
            <p:ph type="title"/>
          </p:nvPr>
        </p:nvSpPr>
        <p:spPr>
          <a:xfrm>
            <a:off x="2173467" y="2300600"/>
            <a:ext cx="4074000" cy="14860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5333"/>
            </a:lvl2pPr>
            <a:lvl3pPr lvl="2" algn="r" rtl="0">
              <a:spcBef>
                <a:spcPts val="0"/>
              </a:spcBef>
              <a:spcAft>
                <a:spcPts val="0"/>
              </a:spcAft>
              <a:buSzPts val="4000"/>
              <a:buNone/>
              <a:defRPr sz="5333"/>
            </a:lvl3pPr>
            <a:lvl4pPr lvl="3" algn="r" rtl="0">
              <a:spcBef>
                <a:spcPts val="0"/>
              </a:spcBef>
              <a:spcAft>
                <a:spcPts val="0"/>
              </a:spcAft>
              <a:buSzPts val="4000"/>
              <a:buNone/>
              <a:defRPr sz="5333"/>
            </a:lvl4pPr>
            <a:lvl5pPr lvl="4" algn="r" rtl="0">
              <a:spcBef>
                <a:spcPts val="0"/>
              </a:spcBef>
              <a:spcAft>
                <a:spcPts val="0"/>
              </a:spcAft>
              <a:buSzPts val="4000"/>
              <a:buNone/>
              <a:defRPr sz="5333"/>
            </a:lvl5pPr>
            <a:lvl6pPr lvl="5" algn="r" rtl="0">
              <a:spcBef>
                <a:spcPts val="0"/>
              </a:spcBef>
              <a:spcAft>
                <a:spcPts val="0"/>
              </a:spcAft>
              <a:buSzPts val="4000"/>
              <a:buNone/>
              <a:defRPr sz="5333"/>
            </a:lvl6pPr>
            <a:lvl7pPr lvl="6" algn="r" rtl="0">
              <a:spcBef>
                <a:spcPts val="0"/>
              </a:spcBef>
              <a:spcAft>
                <a:spcPts val="0"/>
              </a:spcAft>
              <a:buSzPts val="4000"/>
              <a:buNone/>
              <a:defRPr sz="5333"/>
            </a:lvl7pPr>
            <a:lvl8pPr lvl="7" algn="r" rtl="0">
              <a:spcBef>
                <a:spcPts val="0"/>
              </a:spcBef>
              <a:spcAft>
                <a:spcPts val="0"/>
              </a:spcAft>
              <a:buSzPts val="4000"/>
              <a:buNone/>
              <a:defRPr sz="5333"/>
            </a:lvl8pPr>
            <a:lvl9pPr lvl="8" algn="r" rtl="0">
              <a:spcBef>
                <a:spcPts val="0"/>
              </a:spcBef>
              <a:spcAft>
                <a:spcPts val="0"/>
              </a:spcAft>
              <a:buSzPts val="4000"/>
              <a:buNone/>
              <a:defRPr sz="5333"/>
            </a:lvl9pPr>
          </a:lstStyle>
          <a:p>
            <a:r>
              <a:rPr lang="en-US"/>
              <a:t>Click to edit Master title style</a:t>
            </a:r>
            <a:endParaRPr/>
          </a:p>
        </p:txBody>
      </p:sp>
      <p:sp>
        <p:nvSpPr>
          <p:cNvPr id="163" name="Google Shape;163;p24"/>
          <p:cNvSpPr txBox="1">
            <a:spLocks noGrp="1"/>
          </p:cNvSpPr>
          <p:nvPr>
            <p:ph type="subTitle" idx="1"/>
          </p:nvPr>
        </p:nvSpPr>
        <p:spPr>
          <a:xfrm>
            <a:off x="2553867" y="3786600"/>
            <a:ext cx="3693600" cy="770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67">
                <a:solidFill>
                  <a:srgbClr val="666666"/>
                </a:solidFill>
              </a:defRPr>
            </a:lvl1pPr>
            <a:lvl2pPr lvl="1" algn="r" rtl="0">
              <a:spcBef>
                <a:spcPts val="0"/>
              </a:spcBef>
              <a:spcAft>
                <a:spcPts val="0"/>
              </a:spcAft>
              <a:buNone/>
              <a:defRPr>
                <a:solidFill>
                  <a:srgbClr val="666666"/>
                </a:solidFill>
              </a:defRPr>
            </a:lvl2pPr>
            <a:lvl3pPr lvl="2" algn="r" rtl="0">
              <a:spcBef>
                <a:spcPts val="0"/>
              </a:spcBef>
              <a:spcAft>
                <a:spcPts val="0"/>
              </a:spcAft>
              <a:buNone/>
              <a:defRPr>
                <a:solidFill>
                  <a:srgbClr val="666666"/>
                </a:solidFill>
              </a:defRPr>
            </a:lvl3pPr>
            <a:lvl4pPr lvl="3" algn="r" rtl="0">
              <a:spcBef>
                <a:spcPts val="0"/>
              </a:spcBef>
              <a:spcAft>
                <a:spcPts val="0"/>
              </a:spcAft>
              <a:buNone/>
              <a:defRPr>
                <a:solidFill>
                  <a:srgbClr val="666666"/>
                </a:solidFill>
              </a:defRPr>
            </a:lvl4pPr>
            <a:lvl5pPr lvl="4" algn="r" rtl="0">
              <a:spcBef>
                <a:spcPts val="0"/>
              </a:spcBef>
              <a:spcAft>
                <a:spcPts val="0"/>
              </a:spcAft>
              <a:buNone/>
              <a:defRPr>
                <a:solidFill>
                  <a:srgbClr val="666666"/>
                </a:solidFill>
              </a:defRPr>
            </a:lvl5pPr>
            <a:lvl6pPr lvl="5" algn="r" rtl="0">
              <a:spcBef>
                <a:spcPts val="0"/>
              </a:spcBef>
              <a:spcAft>
                <a:spcPts val="0"/>
              </a:spcAft>
              <a:buNone/>
              <a:defRPr>
                <a:solidFill>
                  <a:srgbClr val="666666"/>
                </a:solidFill>
              </a:defRPr>
            </a:lvl6pPr>
            <a:lvl7pPr lvl="6" algn="r" rtl="0">
              <a:spcBef>
                <a:spcPts val="0"/>
              </a:spcBef>
              <a:spcAft>
                <a:spcPts val="0"/>
              </a:spcAft>
              <a:buNone/>
              <a:defRPr>
                <a:solidFill>
                  <a:srgbClr val="666666"/>
                </a:solidFill>
              </a:defRPr>
            </a:lvl7pPr>
            <a:lvl8pPr lvl="7" algn="r" rtl="0">
              <a:spcBef>
                <a:spcPts val="0"/>
              </a:spcBef>
              <a:spcAft>
                <a:spcPts val="0"/>
              </a:spcAft>
              <a:buNone/>
              <a:defRPr>
                <a:solidFill>
                  <a:srgbClr val="666666"/>
                </a:solidFill>
              </a:defRPr>
            </a:lvl8pPr>
            <a:lvl9pPr lvl="8" algn="r" rtl="0">
              <a:spcBef>
                <a:spcPts val="0"/>
              </a:spcBef>
              <a:spcAft>
                <a:spcPts val="0"/>
              </a:spcAft>
              <a:buNone/>
              <a:defRPr>
                <a:solidFill>
                  <a:srgbClr val="666666"/>
                </a:solidFill>
              </a:defRPr>
            </a:lvl9pPr>
          </a:lstStyle>
          <a:p>
            <a:r>
              <a:rPr lang="en-US"/>
              <a:t>Click to edit Master subtitle style</a:t>
            </a:r>
            <a:endParaRPr/>
          </a:p>
        </p:txBody>
      </p:sp>
      <p:sp>
        <p:nvSpPr>
          <p:cNvPr id="164" name="Google Shape;164;p24"/>
          <p:cNvSpPr txBox="1">
            <a:spLocks noGrp="1"/>
          </p:cNvSpPr>
          <p:nvPr>
            <p:ph type="sldNum" idx="12"/>
          </p:nvPr>
        </p:nvSpPr>
        <p:spPr>
          <a:xfrm>
            <a:off x="11152944" y="5692123"/>
            <a:ext cx="731600" cy="524800"/>
          </a:xfrm>
          <a:prstGeom prst="rect">
            <a:avLst/>
          </a:prstGeom>
        </p:spPr>
        <p:txBody>
          <a:bodyPr spcFirstLastPara="1" wrap="square" lIns="91425" tIns="91425" rIns="91425" bIns="91425" anchor="ctr" anchorCtr="0">
            <a:noAutofit/>
          </a:bodyPr>
          <a:lstStyle>
            <a:lvl1pPr lvl="0" rtl="0">
              <a:buNone/>
              <a:defRPr sz="1600">
                <a:solidFill>
                  <a:srgbClr val="CCCCCC"/>
                </a:solidFill>
                <a:latin typeface="Arvo"/>
                <a:ea typeface="Arvo"/>
                <a:cs typeface="Arvo"/>
                <a:sym typeface="Arvo"/>
              </a:defRPr>
            </a:lvl1pPr>
            <a:lvl2pPr lvl="1" rtl="0">
              <a:buNone/>
              <a:defRPr sz="1600">
                <a:solidFill>
                  <a:srgbClr val="CCCCCC"/>
                </a:solidFill>
                <a:latin typeface="Arvo"/>
                <a:ea typeface="Arvo"/>
                <a:cs typeface="Arvo"/>
                <a:sym typeface="Arvo"/>
              </a:defRPr>
            </a:lvl2pPr>
            <a:lvl3pPr lvl="2" rtl="0">
              <a:buNone/>
              <a:defRPr sz="1600">
                <a:solidFill>
                  <a:srgbClr val="CCCCCC"/>
                </a:solidFill>
                <a:latin typeface="Arvo"/>
                <a:ea typeface="Arvo"/>
                <a:cs typeface="Arvo"/>
                <a:sym typeface="Arvo"/>
              </a:defRPr>
            </a:lvl3pPr>
            <a:lvl4pPr lvl="3" rtl="0">
              <a:buNone/>
              <a:defRPr sz="1600">
                <a:solidFill>
                  <a:srgbClr val="CCCCCC"/>
                </a:solidFill>
                <a:latin typeface="Arvo"/>
                <a:ea typeface="Arvo"/>
                <a:cs typeface="Arvo"/>
                <a:sym typeface="Arvo"/>
              </a:defRPr>
            </a:lvl4pPr>
            <a:lvl5pPr lvl="4" rtl="0">
              <a:buNone/>
              <a:defRPr sz="1600">
                <a:solidFill>
                  <a:srgbClr val="CCCCCC"/>
                </a:solidFill>
                <a:latin typeface="Arvo"/>
                <a:ea typeface="Arvo"/>
                <a:cs typeface="Arvo"/>
                <a:sym typeface="Arvo"/>
              </a:defRPr>
            </a:lvl5pPr>
            <a:lvl6pPr lvl="5" rtl="0">
              <a:buNone/>
              <a:defRPr sz="1600">
                <a:solidFill>
                  <a:srgbClr val="CCCCCC"/>
                </a:solidFill>
                <a:latin typeface="Arvo"/>
                <a:ea typeface="Arvo"/>
                <a:cs typeface="Arvo"/>
                <a:sym typeface="Arvo"/>
              </a:defRPr>
            </a:lvl6pPr>
            <a:lvl7pPr lvl="6" rtl="0">
              <a:buNone/>
              <a:defRPr sz="1600">
                <a:solidFill>
                  <a:srgbClr val="CCCCCC"/>
                </a:solidFill>
                <a:latin typeface="Arvo"/>
                <a:ea typeface="Arvo"/>
                <a:cs typeface="Arvo"/>
                <a:sym typeface="Arvo"/>
              </a:defRPr>
            </a:lvl7pPr>
            <a:lvl8pPr lvl="7" rtl="0">
              <a:buNone/>
              <a:defRPr sz="1600">
                <a:solidFill>
                  <a:srgbClr val="CCCCCC"/>
                </a:solidFill>
                <a:latin typeface="Arvo"/>
                <a:ea typeface="Arvo"/>
                <a:cs typeface="Arvo"/>
                <a:sym typeface="Arvo"/>
              </a:defRPr>
            </a:lvl8pPr>
            <a:lvl9pPr lvl="8" rtl="0">
              <a:buNone/>
              <a:defRPr sz="1600">
                <a:solidFill>
                  <a:srgbClr val="CCCCCC"/>
                </a:solidFill>
                <a:latin typeface="Arvo"/>
                <a:ea typeface="Arvo"/>
                <a:cs typeface="Arvo"/>
                <a:sym typeface="Arvo"/>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19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yan with title and text">
  <p:cSld name="Cyan with title and text">
    <p:spTree>
      <p:nvGrpSpPr>
        <p:cNvPr id="1" name="Shape 165"/>
        <p:cNvGrpSpPr/>
        <p:nvPr/>
      </p:nvGrpSpPr>
      <p:grpSpPr>
        <a:xfrm>
          <a:off x="0" y="0"/>
          <a:ext cx="0" cy="0"/>
          <a:chOff x="0" y="0"/>
          <a:chExt cx="0" cy="0"/>
        </a:xfrm>
      </p:grpSpPr>
      <p:sp>
        <p:nvSpPr>
          <p:cNvPr id="166" name="Google Shape;166;p25"/>
          <p:cNvSpPr/>
          <p:nvPr/>
        </p:nvSpPr>
        <p:spPr>
          <a:xfrm>
            <a:off x="-98200" y="-14867"/>
            <a:ext cx="123052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25"/>
          <p:cNvSpPr/>
          <p:nvPr/>
        </p:nvSpPr>
        <p:spPr>
          <a:xfrm>
            <a:off x="1907200" y="871800"/>
            <a:ext cx="8377600" cy="5114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5"/>
          <p:cNvSpPr/>
          <p:nvPr/>
        </p:nvSpPr>
        <p:spPr>
          <a:xfrm>
            <a:off x="1907200" y="1828600"/>
            <a:ext cx="1529600" cy="532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25"/>
          <p:cNvSpPr txBox="1">
            <a:spLocks noGrp="1"/>
          </p:cNvSpPr>
          <p:nvPr>
            <p:ph type="title"/>
          </p:nvPr>
        </p:nvSpPr>
        <p:spPr>
          <a:xfrm>
            <a:off x="3567867" y="1626713"/>
            <a:ext cx="5234800" cy="643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title style</a:t>
            </a:r>
            <a:endParaRPr/>
          </a:p>
        </p:txBody>
      </p:sp>
      <p:sp>
        <p:nvSpPr>
          <p:cNvPr id="170" name="Google Shape;170;p25"/>
          <p:cNvSpPr txBox="1">
            <a:spLocks noGrp="1"/>
          </p:cNvSpPr>
          <p:nvPr>
            <p:ph type="subTitle" idx="1"/>
          </p:nvPr>
        </p:nvSpPr>
        <p:spPr>
          <a:xfrm>
            <a:off x="3567868" y="3397000"/>
            <a:ext cx="41816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Tree>
    <p:extLst>
      <p:ext uri="{BB962C8B-B14F-4D97-AF65-F5344CB8AC3E}">
        <p14:creationId xmlns:p14="http://schemas.microsoft.com/office/powerpoint/2010/main" val="10360682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with frame ">
  <p:cSld name="Title slide with frame ">
    <p:bg>
      <p:bgPr>
        <a:solidFill>
          <a:srgbClr val="81ECEC"/>
        </a:solidFill>
        <a:effectLst/>
      </p:bgPr>
    </p:bg>
    <p:spTree>
      <p:nvGrpSpPr>
        <p:cNvPr id="1" name="Shape 171"/>
        <p:cNvGrpSpPr/>
        <p:nvPr/>
      </p:nvGrpSpPr>
      <p:grpSpPr>
        <a:xfrm>
          <a:off x="0" y="0"/>
          <a:ext cx="0" cy="0"/>
          <a:chOff x="0" y="0"/>
          <a:chExt cx="0" cy="0"/>
        </a:xfrm>
      </p:grpSpPr>
      <p:sp>
        <p:nvSpPr>
          <p:cNvPr id="172" name="Google Shape;172;p26"/>
          <p:cNvSpPr/>
          <p:nvPr/>
        </p:nvSpPr>
        <p:spPr>
          <a:xfrm>
            <a:off x="542600" y="555000"/>
            <a:ext cx="11106800" cy="574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2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FFFFFF"/>
                </a:solidFill>
                <a:latin typeface="Arvo"/>
                <a:ea typeface="Arvo"/>
                <a:cs typeface="Arvo"/>
                <a:sym typeface="Arvo"/>
              </a:defRPr>
            </a:lvl1pPr>
            <a:lvl2pPr lvl="1" rtl="0">
              <a:buNone/>
              <a:defRPr sz="1600">
                <a:solidFill>
                  <a:srgbClr val="FFFFFF"/>
                </a:solidFill>
                <a:latin typeface="Arvo"/>
                <a:ea typeface="Arvo"/>
                <a:cs typeface="Arvo"/>
                <a:sym typeface="Arvo"/>
              </a:defRPr>
            </a:lvl2pPr>
            <a:lvl3pPr lvl="2" rtl="0">
              <a:buNone/>
              <a:defRPr sz="1600">
                <a:solidFill>
                  <a:srgbClr val="FFFFFF"/>
                </a:solidFill>
                <a:latin typeface="Arvo"/>
                <a:ea typeface="Arvo"/>
                <a:cs typeface="Arvo"/>
                <a:sym typeface="Arvo"/>
              </a:defRPr>
            </a:lvl3pPr>
            <a:lvl4pPr lvl="3" rtl="0">
              <a:buNone/>
              <a:defRPr sz="1600">
                <a:solidFill>
                  <a:srgbClr val="FFFFFF"/>
                </a:solidFill>
                <a:latin typeface="Arvo"/>
                <a:ea typeface="Arvo"/>
                <a:cs typeface="Arvo"/>
                <a:sym typeface="Arvo"/>
              </a:defRPr>
            </a:lvl4pPr>
            <a:lvl5pPr lvl="4" rtl="0">
              <a:buNone/>
              <a:defRPr sz="1600">
                <a:solidFill>
                  <a:srgbClr val="FFFFFF"/>
                </a:solidFill>
                <a:latin typeface="Arvo"/>
                <a:ea typeface="Arvo"/>
                <a:cs typeface="Arvo"/>
                <a:sym typeface="Arvo"/>
              </a:defRPr>
            </a:lvl5pPr>
            <a:lvl6pPr lvl="5" rtl="0">
              <a:buNone/>
              <a:defRPr sz="1600">
                <a:solidFill>
                  <a:srgbClr val="FFFFFF"/>
                </a:solidFill>
                <a:latin typeface="Arvo"/>
                <a:ea typeface="Arvo"/>
                <a:cs typeface="Arvo"/>
                <a:sym typeface="Arvo"/>
              </a:defRPr>
            </a:lvl6pPr>
            <a:lvl7pPr lvl="6" rtl="0">
              <a:buNone/>
              <a:defRPr sz="1600">
                <a:solidFill>
                  <a:srgbClr val="FFFFFF"/>
                </a:solidFill>
                <a:latin typeface="Arvo"/>
                <a:ea typeface="Arvo"/>
                <a:cs typeface="Arvo"/>
                <a:sym typeface="Arvo"/>
              </a:defRPr>
            </a:lvl7pPr>
            <a:lvl8pPr lvl="7" rtl="0">
              <a:buNone/>
              <a:defRPr sz="1600">
                <a:solidFill>
                  <a:srgbClr val="FFFFFF"/>
                </a:solidFill>
                <a:latin typeface="Arvo"/>
                <a:ea typeface="Arvo"/>
                <a:cs typeface="Arvo"/>
                <a:sym typeface="Arvo"/>
              </a:defRPr>
            </a:lvl8pPr>
            <a:lvl9pPr lvl="8" rtl="0">
              <a:buNone/>
              <a:defRPr sz="1600">
                <a:solidFill>
                  <a:srgbClr val="FFFFFF"/>
                </a:solidFill>
                <a:latin typeface="Arvo"/>
                <a:ea typeface="Arvo"/>
                <a:cs typeface="Arvo"/>
                <a:sym typeface="Arvo"/>
              </a:defRPr>
            </a:lvl9pPr>
          </a:lstStyle>
          <a:p>
            <a:fld id="{D57F1E4F-1CFF-5643-939E-217C01CDF565}" type="slidenum">
              <a:rPr lang="en-US" smtClean="0"/>
              <a:pPr/>
              <a:t>‹#›</a:t>
            </a:fld>
            <a:endParaRPr lang="en-US" dirty="0"/>
          </a:p>
        </p:txBody>
      </p:sp>
      <p:sp>
        <p:nvSpPr>
          <p:cNvPr id="174" name="Google Shape;174;p26"/>
          <p:cNvSpPr txBox="1">
            <a:spLocks noGrp="1"/>
          </p:cNvSpPr>
          <p:nvPr>
            <p:ph type="title"/>
          </p:nvPr>
        </p:nvSpPr>
        <p:spPr>
          <a:xfrm>
            <a:off x="1044700" y="2317400"/>
            <a:ext cx="3394400" cy="222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5333"/>
            </a:lvl2pPr>
            <a:lvl3pPr lvl="2" rtl="0">
              <a:lnSpc>
                <a:spcPct val="100000"/>
              </a:lnSpc>
              <a:spcBef>
                <a:spcPts val="0"/>
              </a:spcBef>
              <a:spcAft>
                <a:spcPts val="0"/>
              </a:spcAft>
              <a:buSzPts val="4000"/>
              <a:buNone/>
              <a:defRPr sz="5333"/>
            </a:lvl3pPr>
            <a:lvl4pPr lvl="3" rtl="0">
              <a:lnSpc>
                <a:spcPct val="100000"/>
              </a:lnSpc>
              <a:spcBef>
                <a:spcPts val="0"/>
              </a:spcBef>
              <a:spcAft>
                <a:spcPts val="0"/>
              </a:spcAft>
              <a:buSzPts val="4000"/>
              <a:buNone/>
              <a:defRPr sz="5333"/>
            </a:lvl4pPr>
            <a:lvl5pPr lvl="4" rtl="0">
              <a:lnSpc>
                <a:spcPct val="100000"/>
              </a:lnSpc>
              <a:spcBef>
                <a:spcPts val="0"/>
              </a:spcBef>
              <a:spcAft>
                <a:spcPts val="0"/>
              </a:spcAft>
              <a:buSzPts val="4000"/>
              <a:buNone/>
              <a:defRPr sz="5333"/>
            </a:lvl5pPr>
            <a:lvl6pPr lvl="5" rtl="0">
              <a:lnSpc>
                <a:spcPct val="100000"/>
              </a:lnSpc>
              <a:spcBef>
                <a:spcPts val="0"/>
              </a:spcBef>
              <a:spcAft>
                <a:spcPts val="0"/>
              </a:spcAft>
              <a:buSzPts val="4000"/>
              <a:buNone/>
              <a:defRPr sz="5333"/>
            </a:lvl6pPr>
            <a:lvl7pPr lvl="6" rtl="0">
              <a:lnSpc>
                <a:spcPct val="100000"/>
              </a:lnSpc>
              <a:spcBef>
                <a:spcPts val="0"/>
              </a:spcBef>
              <a:spcAft>
                <a:spcPts val="0"/>
              </a:spcAft>
              <a:buSzPts val="4000"/>
              <a:buNone/>
              <a:defRPr sz="5333"/>
            </a:lvl7pPr>
            <a:lvl8pPr lvl="7" rtl="0">
              <a:lnSpc>
                <a:spcPct val="100000"/>
              </a:lnSpc>
              <a:spcBef>
                <a:spcPts val="0"/>
              </a:spcBef>
              <a:spcAft>
                <a:spcPts val="0"/>
              </a:spcAft>
              <a:buSzPts val="4000"/>
              <a:buNone/>
              <a:defRPr sz="5333"/>
            </a:lvl8pPr>
            <a:lvl9pPr lvl="8" rtl="0">
              <a:lnSpc>
                <a:spcPct val="100000"/>
              </a:lnSpc>
              <a:spcBef>
                <a:spcPts val="0"/>
              </a:spcBef>
              <a:spcAft>
                <a:spcPts val="0"/>
              </a:spcAft>
              <a:buSzPts val="4000"/>
              <a:buNone/>
              <a:defRPr sz="5333"/>
            </a:lvl9pPr>
          </a:lstStyle>
          <a:p>
            <a:r>
              <a:rPr lang="en-US"/>
              <a:t>Click to edit Master title style</a:t>
            </a:r>
            <a:endParaRPr/>
          </a:p>
        </p:txBody>
      </p:sp>
      <p:cxnSp>
        <p:nvCxnSpPr>
          <p:cNvPr id="175" name="Google Shape;175;p26"/>
          <p:cNvCxnSpPr/>
          <p:nvPr/>
        </p:nvCxnSpPr>
        <p:spPr>
          <a:xfrm>
            <a:off x="1225200" y="4682133"/>
            <a:ext cx="901600" cy="0"/>
          </a:xfrm>
          <a:prstGeom prst="straightConnector1">
            <a:avLst/>
          </a:prstGeom>
          <a:noFill/>
          <a:ln w="76200" cap="flat" cmpd="sng">
            <a:solidFill>
              <a:srgbClr val="81ECEC"/>
            </a:solidFill>
            <a:prstDash val="solid"/>
            <a:round/>
            <a:headEnd type="none" w="med" len="med"/>
            <a:tailEnd type="none" w="med" len="med"/>
          </a:ln>
        </p:spPr>
      </p:cxnSp>
    </p:spTree>
    <p:extLst>
      <p:ext uri="{BB962C8B-B14F-4D97-AF65-F5344CB8AC3E}">
        <p14:creationId xmlns:p14="http://schemas.microsoft.com/office/powerpoint/2010/main" val="3614279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with frame  1">
  <p:cSld name="Title with frame  1">
    <p:bg>
      <p:bgPr>
        <a:solidFill>
          <a:srgbClr val="81ECEC"/>
        </a:solidFill>
        <a:effectLst/>
      </p:bgPr>
    </p:bg>
    <p:spTree>
      <p:nvGrpSpPr>
        <p:cNvPr id="1" name="Shape 176"/>
        <p:cNvGrpSpPr/>
        <p:nvPr/>
      </p:nvGrpSpPr>
      <p:grpSpPr>
        <a:xfrm>
          <a:off x="0" y="0"/>
          <a:ext cx="0" cy="0"/>
          <a:chOff x="0" y="0"/>
          <a:chExt cx="0" cy="0"/>
        </a:xfrm>
      </p:grpSpPr>
      <p:sp>
        <p:nvSpPr>
          <p:cNvPr id="177" name="Google Shape;177;p27"/>
          <p:cNvSpPr/>
          <p:nvPr/>
        </p:nvSpPr>
        <p:spPr>
          <a:xfrm>
            <a:off x="542600" y="555000"/>
            <a:ext cx="11106800" cy="574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2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FFFFFF"/>
                </a:solidFill>
                <a:latin typeface="Arvo"/>
                <a:ea typeface="Arvo"/>
                <a:cs typeface="Arvo"/>
                <a:sym typeface="Arvo"/>
              </a:defRPr>
            </a:lvl1pPr>
            <a:lvl2pPr lvl="1" rtl="0">
              <a:buNone/>
              <a:defRPr sz="1600">
                <a:solidFill>
                  <a:srgbClr val="FFFFFF"/>
                </a:solidFill>
                <a:latin typeface="Arvo"/>
                <a:ea typeface="Arvo"/>
                <a:cs typeface="Arvo"/>
                <a:sym typeface="Arvo"/>
              </a:defRPr>
            </a:lvl2pPr>
            <a:lvl3pPr lvl="2" rtl="0">
              <a:buNone/>
              <a:defRPr sz="1600">
                <a:solidFill>
                  <a:srgbClr val="FFFFFF"/>
                </a:solidFill>
                <a:latin typeface="Arvo"/>
                <a:ea typeface="Arvo"/>
                <a:cs typeface="Arvo"/>
                <a:sym typeface="Arvo"/>
              </a:defRPr>
            </a:lvl3pPr>
            <a:lvl4pPr lvl="3" rtl="0">
              <a:buNone/>
              <a:defRPr sz="1600">
                <a:solidFill>
                  <a:srgbClr val="FFFFFF"/>
                </a:solidFill>
                <a:latin typeface="Arvo"/>
                <a:ea typeface="Arvo"/>
                <a:cs typeface="Arvo"/>
                <a:sym typeface="Arvo"/>
              </a:defRPr>
            </a:lvl4pPr>
            <a:lvl5pPr lvl="4" rtl="0">
              <a:buNone/>
              <a:defRPr sz="1600">
                <a:solidFill>
                  <a:srgbClr val="FFFFFF"/>
                </a:solidFill>
                <a:latin typeface="Arvo"/>
                <a:ea typeface="Arvo"/>
                <a:cs typeface="Arvo"/>
                <a:sym typeface="Arvo"/>
              </a:defRPr>
            </a:lvl5pPr>
            <a:lvl6pPr lvl="5" rtl="0">
              <a:buNone/>
              <a:defRPr sz="1600">
                <a:solidFill>
                  <a:srgbClr val="FFFFFF"/>
                </a:solidFill>
                <a:latin typeface="Arvo"/>
                <a:ea typeface="Arvo"/>
                <a:cs typeface="Arvo"/>
                <a:sym typeface="Arvo"/>
              </a:defRPr>
            </a:lvl6pPr>
            <a:lvl7pPr lvl="6" rtl="0">
              <a:buNone/>
              <a:defRPr sz="1600">
                <a:solidFill>
                  <a:srgbClr val="FFFFFF"/>
                </a:solidFill>
                <a:latin typeface="Arvo"/>
                <a:ea typeface="Arvo"/>
                <a:cs typeface="Arvo"/>
                <a:sym typeface="Arvo"/>
              </a:defRPr>
            </a:lvl7pPr>
            <a:lvl8pPr lvl="7" rtl="0">
              <a:buNone/>
              <a:defRPr sz="1600">
                <a:solidFill>
                  <a:srgbClr val="FFFFFF"/>
                </a:solidFill>
                <a:latin typeface="Arvo"/>
                <a:ea typeface="Arvo"/>
                <a:cs typeface="Arvo"/>
                <a:sym typeface="Arvo"/>
              </a:defRPr>
            </a:lvl8pPr>
            <a:lvl9pPr lvl="8" rtl="0">
              <a:buNone/>
              <a:defRPr sz="1600">
                <a:solidFill>
                  <a:srgbClr val="FFFFFF"/>
                </a:solidFill>
                <a:latin typeface="Arvo"/>
                <a:ea typeface="Arvo"/>
                <a:cs typeface="Arvo"/>
                <a:sym typeface="Arvo"/>
              </a:defRPr>
            </a:lvl9pPr>
          </a:lstStyle>
          <a:p>
            <a:fld id="{D57F1E4F-1CFF-5643-939E-217C01CDF565}" type="slidenum">
              <a:rPr lang="en-US" smtClean="0"/>
              <a:pPr/>
              <a:t>‹#›</a:t>
            </a:fld>
            <a:endParaRPr lang="en-US" dirty="0"/>
          </a:p>
        </p:txBody>
      </p:sp>
      <p:sp>
        <p:nvSpPr>
          <p:cNvPr id="179" name="Google Shape;179;p27"/>
          <p:cNvSpPr txBox="1">
            <a:spLocks noGrp="1"/>
          </p:cNvSpPr>
          <p:nvPr>
            <p:ph type="title"/>
          </p:nvPr>
        </p:nvSpPr>
        <p:spPr>
          <a:xfrm>
            <a:off x="1044700" y="828667"/>
            <a:ext cx="10157600" cy="52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5333"/>
            </a:lvl2pPr>
            <a:lvl3pPr lvl="2" rtl="0">
              <a:lnSpc>
                <a:spcPct val="100000"/>
              </a:lnSpc>
              <a:spcBef>
                <a:spcPts val="0"/>
              </a:spcBef>
              <a:spcAft>
                <a:spcPts val="0"/>
              </a:spcAft>
              <a:buSzPts val="4000"/>
              <a:buNone/>
              <a:defRPr sz="5333"/>
            </a:lvl3pPr>
            <a:lvl4pPr lvl="3" rtl="0">
              <a:lnSpc>
                <a:spcPct val="100000"/>
              </a:lnSpc>
              <a:spcBef>
                <a:spcPts val="0"/>
              </a:spcBef>
              <a:spcAft>
                <a:spcPts val="0"/>
              </a:spcAft>
              <a:buSzPts val="4000"/>
              <a:buNone/>
              <a:defRPr sz="5333"/>
            </a:lvl4pPr>
            <a:lvl5pPr lvl="4" rtl="0">
              <a:lnSpc>
                <a:spcPct val="100000"/>
              </a:lnSpc>
              <a:spcBef>
                <a:spcPts val="0"/>
              </a:spcBef>
              <a:spcAft>
                <a:spcPts val="0"/>
              </a:spcAft>
              <a:buSzPts val="4000"/>
              <a:buNone/>
              <a:defRPr sz="5333"/>
            </a:lvl5pPr>
            <a:lvl6pPr lvl="5" rtl="0">
              <a:lnSpc>
                <a:spcPct val="100000"/>
              </a:lnSpc>
              <a:spcBef>
                <a:spcPts val="0"/>
              </a:spcBef>
              <a:spcAft>
                <a:spcPts val="0"/>
              </a:spcAft>
              <a:buSzPts val="4000"/>
              <a:buNone/>
              <a:defRPr sz="5333"/>
            </a:lvl6pPr>
            <a:lvl7pPr lvl="6" rtl="0">
              <a:lnSpc>
                <a:spcPct val="100000"/>
              </a:lnSpc>
              <a:spcBef>
                <a:spcPts val="0"/>
              </a:spcBef>
              <a:spcAft>
                <a:spcPts val="0"/>
              </a:spcAft>
              <a:buSzPts val="4000"/>
              <a:buNone/>
              <a:defRPr sz="5333"/>
            </a:lvl7pPr>
            <a:lvl8pPr lvl="7" rtl="0">
              <a:lnSpc>
                <a:spcPct val="100000"/>
              </a:lnSpc>
              <a:spcBef>
                <a:spcPts val="0"/>
              </a:spcBef>
              <a:spcAft>
                <a:spcPts val="0"/>
              </a:spcAft>
              <a:buSzPts val="4000"/>
              <a:buNone/>
              <a:defRPr sz="5333"/>
            </a:lvl8pPr>
            <a:lvl9pPr lvl="8" rtl="0">
              <a:lnSpc>
                <a:spcPct val="100000"/>
              </a:lnSpc>
              <a:spcBef>
                <a:spcPts val="0"/>
              </a:spcBef>
              <a:spcAft>
                <a:spcPts val="0"/>
              </a:spcAft>
              <a:buSzPts val="4000"/>
              <a:buNone/>
              <a:defRPr sz="5333"/>
            </a:lvl9pPr>
          </a:lstStyle>
          <a:p>
            <a:r>
              <a:rPr lang="en-US"/>
              <a:t>Click to edit Master title style</a:t>
            </a:r>
            <a:endParaRPr/>
          </a:p>
        </p:txBody>
      </p:sp>
    </p:spTree>
    <p:extLst>
      <p:ext uri="{BB962C8B-B14F-4D97-AF65-F5344CB8AC3E}">
        <p14:creationId xmlns:p14="http://schemas.microsoft.com/office/powerpoint/2010/main" val="42327865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2229" y="2207362"/>
            <a:ext cx="9569513" cy="2239673"/>
          </a:xfrm>
          <a:noFill/>
          <a:effectLst>
            <a:outerShdw blurRad="50800" dist="38100" dir="2700000" algn="tl" rotWithShape="0">
              <a:prstClr val="black">
                <a:alpha val="40000"/>
              </a:prstClr>
            </a:outerShdw>
          </a:effectLst>
        </p:spPr>
        <p:txBody>
          <a:bodyPr>
            <a:normAutofit/>
          </a:bodyPr>
          <a:lstStyle>
            <a:lvl1pPr algn="l">
              <a:defRPr sz="3600">
                <a:solidFill>
                  <a:srgbClr val="C0000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02227" y="4854247"/>
            <a:ext cx="9552456" cy="814428"/>
          </a:xfrm>
        </p:spPr>
        <p:txBody>
          <a:bodyPr>
            <a:normAutofit/>
          </a:bodyPr>
          <a:lstStyle>
            <a:lvl1pPr marL="0" indent="0" algn="l">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19549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2"/>
            <a:ext cx="10994760" cy="1018033"/>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621" y="1596541"/>
            <a:ext cx="10994760" cy="4886557"/>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57067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84"/>
        <p:cNvGrpSpPr/>
        <p:nvPr/>
      </p:nvGrpSpPr>
      <p:grpSpPr>
        <a:xfrm>
          <a:off x="0" y="0"/>
          <a:ext cx="0" cy="0"/>
          <a:chOff x="0" y="0"/>
          <a:chExt cx="0" cy="0"/>
        </a:xfrm>
      </p:grpSpPr>
    </p:spTree>
    <p:extLst>
      <p:ext uri="{BB962C8B-B14F-4D97-AF65-F5344CB8AC3E}">
        <p14:creationId xmlns:p14="http://schemas.microsoft.com/office/powerpoint/2010/main" val="3399131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Title and subtitle">
    <p:bg>
      <p:bgPr>
        <a:solidFill>
          <a:srgbClr val="FFFFFF"/>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1275028" y="253267"/>
            <a:ext cx="70816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r>
              <a:rPr lang="en-US"/>
              <a:t>Click to edit Master title style</a:t>
            </a:r>
            <a:endParaRPr/>
          </a:p>
        </p:txBody>
      </p:sp>
      <p:sp>
        <p:nvSpPr>
          <p:cNvPr id="31" name="Google Shape;31;p4"/>
          <p:cNvSpPr txBox="1">
            <a:spLocks noGrp="1"/>
          </p:cNvSpPr>
          <p:nvPr>
            <p:ph type="subTitle" idx="1"/>
          </p:nvPr>
        </p:nvSpPr>
        <p:spPr>
          <a:xfrm>
            <a:off x="1272300" y="2279300"/>
            <a:ext cx="4489600" cy="330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r>
              <a:rPr lang="en-US"/>
              <a:t>Click to edit Master subtitle style</a:t>
            </a:r>
            <a:endParaRPr/>
          </a:p>
        </p:txBody>
      </p:sp>
      <p:sp>
        <p:nvSpPr>
          <p:cNvPr id="32" name="Google Shape;32;p4"/>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CCCCCC"/>
                </a:solidFill>
                <a:latin typeface="Arvo"/>
                <a:ea typeface="Arvo"/>
                <a:cs typeface="Arvo"/>
                <a:sym typeface="Arvo"/>
              </a:defRPr>
            </a:lvl1pPr>
            <a:lvl2pPr lvl="1" rtl="0">
              <a:buNone/>
              <a:defRPr sz="1600">
                <a:solidFill>
                  <a:srgbClr val="CCCCCC"/>
                </a:solidFill>
                <a:latin typeface="Arvo"/>
                <a:ea typeface="Arvo"/>
                <a:cs typeface="Arvo"/>
                <a:sym typeface="Arvo"/>
              </a:defRPr>
            </a:lvl2pPr>
            <a:lvl3pPr lvl="2" rtl="0">
              <a:buNone/>
              <a:defRPr sz="1600">
                <a:solidFill>
                  <a:srgbClr val="CCCCCC"/>
                </a:solidFill>
                <a:latin typeface="Arvo"/>
                <a:ea typeface="Arvo"/>
                <a:cs typeface="Arvo"/>
                <a:sym typeface="Arvo"/>
              </a:defRPr>
            </a:lvl3pPr>
            <a:lvl4pPr lvl="3" rtl="0">
              <a:buNone/>
              <a:defRPr sz="1600">
                <a:solidFill>
                  <a:srgbClr val="CCCCCC"/>
                </a:solidFill>
                <a:latin typeface="Arvo"/>
                <a:ea typeface="Arvo"/>
                <a:cs typeface="Arvo"/>
                <a:sym typeface="Arvo"/>
              </a:defRPr>
            </a:lvl4pPr>
            <a:lvl5pPr lvl="4" rtl="0">
              <a:buNone/>
              <a:defRPr sz="1600">
                <a:solidFill>
                  <a:srgbClr val="CCCCCC"/>
                </a:solidFill>
                <a:latin typeface="Arvo"/>
                <a:ea typeface="Arvo"/>
                <a:cs typeface="Arvo"/>
                <a:sym typeface="Arvo"/>
              </a:defRPr>
            </a:lvl5pPr>
            <a:lvl6pPr lvl="5" rtl="0">
              <a:buNone/>
              <a:defRPr sz="1600">
                <a:solidFill>
                  <a:srgbClr val="CCCCCC"/>
                </a:solidFill>
                <a:latin typeface="Arvo"/>
                <a:ea typeface="Arvo"/>
                <a:cs typeface="Arvo"/>
                <a:sym typeface="Arvo"/>
              </a:defRPr>
            </a:lvl6pPr>
            <a:lvl7pPr lvl="6" rtl="0">
              <a:buNone/>
              <a:defRPr sz="1600">
                <a:solidFill>
                  <a:srgbClr val="CCCCCC"/>
                </a:solidFill>
                <a:latin typeface="Arvo"/>
                <a:ea typeface="Arvo"/>
                <a:cs typeface="Arvo"/>
                <a:sym typeface="Arvo"/>
              </a:defRPr>
            </a:lvl7pPr>
            <a:lvl8pPr lvl="7" rtl="0">
              <a:buNone/>
              <a:defRPr sz="1600">
                <a:solidFill>
                  <a:srgbClr val="CCCCCC"/>
                </a:solidFill>
                <a:latin typeface="Arvo"/>
                <a:ea typeface="Arvo"/>
                <a:cs typeface="Arvo"/>
                <a:sym typeface="Arvo"/>
              </a:defRPr>
            </a:lvl8pPr>
            <a:lvl9pPr lvl="8" rtl="0">
              <a:buNone/>
              <a:defRPr sz="1600">
                <a:solidFill>
                  <a:srgbClr val="CCCCCC"/>
                </a:solidFill>
                <a:latin typeface="Arvo"/>
                <a:ea typeface="Arvo"/>
                <a:cs typeface="Arvo"/>
                <a:sym typeface="Arvo"/>
              </a:defRPr>
            </a:lvl9pPr>
          </a:lstStyle>
          <a:p>
            <a:fld id="{D57F1E4F-1CFF-5643-939E-217C01CDF565}" type="slidenum">
              <a:rPr lang="en-US" smtClean="0"/>
              <a:pPr/>
              <a:t>‹#›</a:t>
            </a:fld>
            <a:endParaRPr lang="en-US" dirty="0"/>
          </a:p>
        </p:txBody>
      </p:sp>
      <p:sp>
        <p:nvSpPr>
          <p:cNvPr id="33" name="Google Shape;33;p4"/>
          <p:cNvSpPr/>
          <p:nvPr/>
        </p:nvSpPr>
        <p:spPr>
          <a:xfrm>
            <a:off x="6902833" y="283867"/>
            <a:ext cx="4990400" cy="6245600"/>
          </a:xfrm>
          <a:prstGeom prst="rect">
            <a:avLst/>
          </a:prstGeom>
          <a:noFill/>
          <a:ln w="28575"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4"/>
          <p:cNvSpPr/>
          <p:nvPr/>
        </p:nvSpPr>
        <p:spPr>
          <a:xfrm>
            <a:off x="6095996" y="5109900"/>
            <a:ext cx="1016000" cy="1558000"/>
          </a:xfrm>
          <a:prstGeom prst="rect">
            <a:avLst/>
          </a:prstGeom>
          <a:noFill/>
          <a:ln w="28575"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5" name="Google Shape;35;p4"/>
          <p:cNvCxnSpPr/>
          <p:nvPr/>
        </p:nvCxnSpPr>
        <p:spPr>
          <a:xfrm>
            <a:off x="1425000" y="1786867"/>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37094735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TITTLE OPENING" type="title">
  <p:cSld name="BIG TITTLE OPENING">
    <p:spTree>
      <p:nvGrpSpPr>
        <p:cNvPr id="1" name="Shape 9"/>
        <p:cNvGrpSpPr/>
        <p:nvPr/>
      </p:nvGrpSpPr>
      <p:grpSpPr>
        <a:xfrm>
          <a:off x="0" y="0"/>
          <a:ext cx="0" cy="0"/>
          <a:chOff x="0" y="0"/>
          <a:chExt cx="0" cy="0"/>
        </a:xfrm>
      </p:grpSpPr>
      <p:sp>
        <p:nvSpPr>
          <p:cNvPr id="10" name="Google Shape;10;p2"/>
          <p:cNvSpPr/>
          <p:nvPr/>
        </p:nvSpPr>
        <p:spPr>
          <a:xfrm>
            <a:off x="-71566" y="-18900"/>
            <a:ext cx="12354433" cy="6991901"/>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1" name="Google Shape;11;p2"/>
          <p:cNvGrpSpPr/>
          <p:nvPr/>
        </p:nvGrpSpPr>
        <p:grpSpPr>
          <a:xfrm>
            <a:off x="-52946" y="-18896"/>
            <a:ext cx="12336100" cy="6887059"/>
            <a:chOff x="3655900" y="1642950"/>
            <a:chExt cx="1299175" cy="751250"/>
          </a:xfrm>
        </p:grpSpPr>
        <p:sp>
          <p:nvSpPr>
            <p:cNvPr id="12" name="Google Shape;12;p2"/>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 name="Google Shape;13;p2"/>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 name="Google Shape;15;p2"/>
          <p:cNvGrpSpPr/>
          <p:nvPr/>
        </p:nvGrpSpPr>
        <p:grpSpPr>
          <a:xfrm>
            <a:off x="-44512" y="32140"/>
            <a:ext cx="12255733" cy="6833761"/>
            <a:chOff x="5820575" y="792900"/>
            <a:chExt cx="1357625" cy="786925"/>
          </a:xfrm>
        </p:grpSpPr>
        <p:sp>
          <p:nvSpPr>
            <p:cNvPr id="16" name="Google Shape;16;p2"/>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2"/>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2"/>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0" name="Google Shape;20;p2"/>
          <p:cNvGrpSpPr/>
          <p:nvPr/>
        </p:nvGrpSpPr>
        <p:grpSpPr>
          <a:xfrm>
            <a:off x="79" y="32140"/>
            <a:ext cx="12255733" cy="6833761"/>
            <a:chOff x="5820575" y="792900"/>
            <a:chExt cx="1357625" cy="786925"/>
          </a:xfrm>
        </p:grpSpPr>
        <p:sp>
          <p:nvSpPr>
            <p:cNvPr id="21" name="Google Shape;21;p2"/>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5" name="Google Shape;25;p2"/>
          <p:cNvPicPr preferRelativeResize="0"/>
          <p:nvPr/>
        </p:nvPicPr>
        <p:blipFill>
          <a:blip r:embed="rId2">
            <a:alphaModFix/>
          </a:blip>
          <a:stretch>
            <a:fillRect/>
          </a:stretch>
        </p:blipFill>
        <p:spPr>
          <a:xfrm>
            <a:off x="-71933" y="-18905"/>
            <a:ext cx="12335869" cy="7315309"/>
          </a:xfrm>
          <a:prstGeom prst="rect">
            <a:avLst/>
          </a:prstGeom>
          <a:noFill/>
          <a:ln>
            <a:noFill/>
          </a:ln>
        </p:spPr>
      </p:pic>
      <p:sp>
        <p:nvSpPr>
          <p:cNvPr id="26" name="Google Shape;26;p2"/>
          <p:cNvSpPr txBox="1">
            <a:spLocks noGrp="1"/>
          </p:cNvSpPr>
          <p:nvPr>
            <p:ph type="ctrTitle"/>
          </p:nvPr>
        </p:nvSpPr>
        <p:spPr>
          <a:xfrm>
            <a:off x="521533" y="2530251"/>
            <a:ext cx="11123600" cy="1893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800"/>
              <a:buNone/>
              <a:defRPr sz="6400">
                <a:solidFill>
                  <a:srgbClr val="FFFFFF"/>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27" name="Google Shape;27;p2"/>
          <p:cNvSpPr txBox="1">
            <a:spLocks noGrp="1"/>
          </p:cNvSpPr>
          <p:nvPr>
            <p:ph type="subTitle" idx="1"/>
          </p:nvPr>
        </p:nvSpPr>
        <p:spPr>
          <a:xfrm>
            <a:off x="-44433" y="4331851"/>
            <a:ext cx="12255600" cy="36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400"/>
              <a:buNone/>
              <a:defRPr sz="1867">
                <a:solidFill>
                  <a:srgbClr val="FFFFFF"/>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28" name="Google Shape;28;p2"/>
          <p:cNvSpPr/>
          <p:nvPr/>
        </p:nvSpPr>
        <p:spPr>
          <a:xfrm>
            <a:off x="700733" y="3458501"/>
            <a:ext cx="867" cy="833"/>
          </a:xfrm>
          <a:custGeom>
            <a:avLst/>
            <a:gdLst/>
            <a:ahLst/>
            <a:cxnLst/>
            <a:rect l="l" t="t" r="r" b="b"/>
            <a:pathLst>
              <a:path w="26" h="25" extrusionOk="0">
                <a:moveTo>
                  <a:pt x="26" y="0"/>
                </a:moveTo>
                <a:cubicBezTo>
                  <a:pt x="17" y="4"/>
                  <a:pt x="9" y="16"/>
                  <a:pt x="1" y="25"/>
                </a:cubicBezTo>
                <a:lnTo>
                  <a:pt x="26" y="0"/>
                </a:lnTo>
                <a:close/>
              </a:path>
            </a:pathLst>
          </a:custGeom>
          <a:solidFill>
            <a:srgbClr val="33303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 name="Google Shape;29;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
        <p:nvSpPr>
          <p:cNvPr id="30" name="Google Shape;30;p2"/>
          <p:cNvSpPr/>
          <p:nvPr/>
        </p:nvSpPr>
        <p:spPr>
          <a:xfrm rot="10800000">
            <a:off x="-57400" y="-26185"/>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
        <p:nvSpPr>
          <p:cNvPr id="31" name="Google Shape;31;p2"/>
          <p:cNvSpPr/>
          <p:nvPr/>
        </p:nvSpPr>
        <p:spPr>
          <a:xfrm>
            <a:off x="6996373" y="3119731"/>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12828652"/>
      </p:ext>
    </p:extLst>
  </p:cSld>
  <p:clrMapOvr>
    <a:masterClrMapping/>
  </p:clrMapOvr>
  <p:extLst>
    <p:ext uri="{DCECCB84-F9BA-43D5-87BE-67443E8EF086}">
      <p15:sldGuideLst xmlns:p15="http://schemas.microsoft.com/office/powerpoint/2012/main">
        <p15:guide id="1" orient="horz" pos="1497">
          <p15:clr>
            <a:srgbClr val="F9AD4C"/>
          </p15:clr>
        </p15:guide>
        <p15:guide id="2" pos="2874">
          <p15:clr>
            <a:srgbClr val="F9AD4C"/>
          </p15:clr>
        </p15:guide>
        <p15:guide id="3" orient="horz" pos="1957">
          <p15:clr>
            <a:srgbClr val="F9AD4C"/>
          </p15:clr>
        </p15:guide>
        <p15:guide id="4" orient="horz" pos="2219">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LAST TITTLE " type="secHead">
  <p:cSld name="BIG LAST TITTLE ">
    <p:spTree>
      <p:nvGrpSpPr>
        <p:cNvPr id="1" name="Shape 32"/>
        <p:cNvGrpSpPr/>
        <p:nvPr/>
      </p:nvGrpSpPr>
      <p:grpSpPr>
        <a:xfrm>
          <a:off x="0" y="0"/>
          <a:ext cx="0" cy="0"/>
          <a:chOff x="0" y="0"/>
          <a:chExt cx="0" cy="0"/>
        </a:xfrm>
      </p:grpSpPr>
      <p:sp>
        <p:nvSpPr>
          <p:cNvPr id="33" name="Google Shape;33;p3"/>
          <p:cNvSpPr/>
          <p:nvPr/>
        </p:nvSpPr>
        <p:spPr>
          <a:xfrm flipH="1">
            <a:off x="-71566" y="-18900"/>
            <a:ext cx="12354433" cy="6991901"/>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34" name="Google Shape;34;p3"/>
          <p:cNvGrpSpPr/>
          <p:nvPr/>
        </p:nvGrpSpPr>
        <p:grpSpPr>
          <a:xfrm flipH="1">
            <a:off x="-52946" y="-18896"/>
            <a:ext cx="12336100" cy="6887059"/>
            <a:chOff x="3655900" y="1642950"/>
            <a:chExt cx="1299175" cy="751250"/>
          </a:xfrm>
        </p:grpSpPr>
        <p:sp>
          <p:nvSpPr>
            <p:cNvPr id="35" name="Google Shape;35;p3"/>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3"/>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3"/>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8" name="Google Shape;38;p3"/>
          <p:cNvGrpSpPr/>
          <p:nvPr/>
        </p:nvGrpSpPr>
        <p:grpSpPr>
          <a:xfrm flipH="1">
            <a:off x="79" y="32140"/>
            <a:ext cx="12255733" cy="6833761"/>
            <a:chOff x="5820575" y="792900"/>
            <a:chExt cx="1357625" cy="786925"/>
          </a:xfrm>
        </p:grpSpPr>
        <p:sp>
          <p:nvSpPr>
            <p:cNvPr id="39" name="Google Shape;39;p3"/>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3"/>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3"/>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3"/>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43" name="Google Shape;43;p3"/>
          <p:cNvPicPr preferRelativeResize="0"/>
          <p:nvPr/>
        </p:nvPicPr>
        <p:blipFill>
          <a:blip r:embed="rId2">
            <a:alphaModFix/>
          </a:blip>
          <a:stretch>
            <a:fillRect/>
          </a:stretch>
        </p:blipFill>
        <p:spPr>
          <a:xfrm>
            <a:off x="-71100" y="-171139"/>
            <a:ext cx="12335869" cy="7315309"/>
          </a:xfrm>
          <a:prstGeom prst="rect">
            <a:avLst/>
          </a:prstGeom>
          <a:noFill/>
          <a:ln>
            <a:noFill/>
          </a:ln>
        </p:spPr>
      </p:pic>
      <p:sp>
        <p:nvSpPr>
          <p:cNvPr id="44" name="Google Shape;44;p3"/>
          <p:cNvSpPr/>
          <p:nvPr/>
        </p:nvSpPr>
        <p:spPr>
          <a:xfrm flipH="1">
            <a:off x="11509700" y="3458501"/>
            <a:ext cx="867" cy="833"/>
          </a:xfrm>
          <a:custGeom>
            <a:avLst/>
            <a:gdLst/>
            <a:ahLst/>
            <a:cxnLst/>
            <a:rect l="l" t="t" r="r" b="b"/>
            <a:pathLst>
              <a:path w="26" h="25" extrusionOk="0">
                <a:moveTo>
                  <a:pt x="26" y="0"/>
                </a:moveTo>
                <a:cubicBezTo>
                  <a:pt x="17" y="4"/>
                  <a:pt x="9" y="16"/>
                  <a:pt x="1" y="25"/>
                </a:cubicBezTo>
                <a:lnTo>
                  <a:pt x="26" y="0"/>
                </a:lnTo>
                <a:close/>
              </a:path>
            </a:pathLst>
          </a:custGeom>
          <a:solidFill>
            <a:srgbClr val="33303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 name="Google Shape;45;p3"/>
          <p:cNvSpPr txBox="1">
            <a:spLocks noGrp="1"/>
          </p:cNvSpPr>
          <p:nvPr>
            <p:ph type="sldNum" idx="12"/>
          </p:nvPr>
        </p:nvSpPr>
        <p:spPr>
          <a:xfrm flipH="1">
            <a:off x="18309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 smtClean="0"/>
              <a:pPr/>
              <a:t>‹#›</a:t>
            </a:fld>
            <a:endParaRPr lang="es"/>
          </a:p>
        </p:txBody>
      </p:sp>
      <p:sp>
        <p:nvSpPr>
          <p:cNvPr id="46" name="Google Shape;46;p3"/>
          <p:cNvSpPr txBox="1">
            <a:spLocks noGrp="1"/>
          </p:cNvSpPr>
          <p:nvPr>
            <p:ph type="sldNum" idx="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
        <p:nvSpPr>
          <p:cNvPr id="47" name="Google Shape;47;p3"/>
          <p:cNvSpPr txBox="1">
            <a:spLocks noGrp="1"/>
          </p:cNvSpPr>
          <p:nvPr>
            <p:ph type="ctrTitle"/>
          </p:nvPr>
        </p:nvSpPr>
        <p:spPr>
          <a:xfrm>
            <a:off x="521533" y="2530251"/>
            <a:ext cx="11123600" cy="189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48" name="Google Shape;48;p3"/>
          <p:cNvSpPr txBox="1">
            <a:spLocks noGrp="1"/>
          </p:cNvSpPr>
          <p:nvPr>
            <p:ph type="subTitle" idx="1"/>
          </p:nvPr>
        </p:nvSpPr>
        <p:spPr>
          <a:xfrm>
            <a:off x="-44433" y="4331851"/>
            <a:ext cx="12255600" cy="3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867">
                <a:solidFill>
                  <a:srgbClr val="FFFFFF"/>
                </a:solidFill>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49" name="Google Shape;49;p3"/>
          <p:cNvSpPr/>
          <p:nvPr/>
        </p:nvSpPr>
        <p:spPr>
          <a:xfrm flipH="1">
            <a:off x="-85549" y="3126564"/>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
        <p:nvSpPr>
          <p:cNvPr id="50" name="Google Shape;50;p3"/>
          <p:cNvSpPr/>
          <p:nvPr/>
        </p:nvSpPr>
        <p:spPr>
          <a:xfrm rot="10800000" flipH="1">
            <a:off x="6996373" y="15"/>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298431108"/>
      </p:ext>
    </p:extLst>
  </p:cSld>
  <p:clrMapOvr>
    <a:masterClrMapping/>
  </p:clrMapOvr>
  <p:extLst>
    <p:ext uri="{DCECCB84-F9BA-43D5-87BE-67443E8EF086}">
      <p15:sldGuideLst xmlns:p15="http://schemas.microsoft.com/office/powerpoint/2012/main">
        <p15:guide id="1" orient="horz" pos="1961">
          <p15:clr>
            <a:srgbClr val="F9AD4C"/>
          </p15:clr>
        </p15:guide>
        <p15:guide id="2" orient="horz" pos="1492">
          <p15:clr>
            <a:srgbClr val="F9AD4C"/>
          </p15:clr>
        </p15:guide>
        <p15:guide id="3" orient="horz" pos="2219">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TLE &amp; SUBTITLE " type="tx">
  <p:cSld name="TITTLE &amp; SUBTITLE ">
    <p:spTree>
      <p:nvGrpSpPr>
        <p:cNvPr id="1" name="Shape 51"/>
        <p:cNvGrpSpPr/>
        <p:nvPr/>
      </p:nvGrpSpPr>
      <p:grpSpPr>
        <a:xfrm>
          <a:off x="0" y="0"/>
          <a:ext cx="0" cy="0"/>
          <a:chOff x="0" y="0"/>
          <a:chExt cx="0" cy="0"/>
        </a:xfrm>
      </p:grpSpPr>
      <p:sp>
        <p:nvSpPr>
          <p:cNvPr id="52" name="Google Shape;52;p4"/>
          <p:cNvSpPr/>
          <p:nvPr/>
        </p:nvSpPr>
        <p:spPr>
          <a:xfrm>
            <a:off x="1" y="3494283"/>
            <a:ext cx="6470409" cy="788571"/>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 name="Google Shape;53;p4"/>
          <p:cNvSpPr/>
          <p:nvPr/>
        </p:nvSpPr>
        <p:spPr>
          <a:xfrm flipH="1">
            <a:off x="6210301" y="3494283"/>
            <a:ext cx="6470409" cy="788571"/>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 name="Google Shape;54;p4"/>
          <p:cNvSpPr/>
          <p:nvPr/>
        </p:nvSpPr>
        <p:spPr>
          <a:xfrm>
            <a:off x="-216000" y="-63500"/>
            <a:ext cx="12598855" cy="6985015"/>
          </a:xfrm>
          <a:custGeom>
            <a:avLst/>
            <a:gdLst/>
            <a:ahLst/>
            <a:cxnLst/>
            <a:rect l="l" t="t" r="r" b="b"/>
            <a:pathLst>
              <a:path w="73507" h="43089" extrusionOk="0">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55" name="Google Shape;55;p4"/>
          <p:cNvPicPr preferRelativeResize="0"/>
          <p:nvPr/>
        </p:nvPicPr>
        <p:blipFill>
          <a:blip r:embed="rId2">
            <a:alphaModFix/>
          </a:blip>
          <a:stretch>
            <a:fillRect/>
          </a:stretch>
        </p:blipFill>
        <p:spPr>
          <a:xfrm>
            <a:off x="-71100" y="-171139"/>
            <a:ext cx="12335869" cy="7315309"/>
          </a:xfrm>
          <a:prstGeom prst="rect">
            <a:avLst/>
          </a:prstGeom>
          <a:noFill/>
          <a:ln>
            <a:noFill/>
          </a:ln>
        </p:spPr>
      </p:pic>
      <p:sp>
        <p:nvSpPr>
          <p:cNvPr id="56" name="Google Shape;56;p4"/>
          <p:cNvSpPr txBox="1">
            <a:spLocks noGrp="1"/>
          </p:cNvSpPr>
          <p:nvPr>
            <p:ph type="title"/>
          </p:nvPr>
        </p:nvSpPr>
        <p:spPr>
          <a:xfrm>
            <a:off x="758500" y="2081051"/>
            <a:ext cx="6163200" cy="1756000"/>
          </a:xfrm>
          <a:prstGeom prst="rect">
            <a:avLst/>
          </a:prstGeom>
        </p:spPr>
        <p:txBody>
          <a:bodyPr spcFirstLastPara="1" wrap="square" lIns="91425" tIns="91425" rIns="91425" bIns="91425" anchor="b" anchorCtr="0">
            <a:noAutofit/>
          </a:bodyPr>
          <a:lstStyle>
            <a:lvl1pPr lvl="0">
              <a:spcBef>
                <a:spcPts val="0"/>
              </a:spcBef>
              <a:spcAft>
                <a:spcPts val="0"/>
              </a:spcAft>
              <a:buClr>
                <a:srgbClr val="0F0F4B"/>
              </a:buClr>
              <a:buSzPts val="4800"/>
              <a:buNone/>
              <a:defRPr sz="6400">
                <a:solidFill>
                  <a:srgbClr val="0F0F4B"/>
                </a:solidFill>
              </a:defRPr>
            </a:lvl1pPr>
            <a:lvl2pPr lvl="1">
              <a:spcBef>
                <a:spcPts val="0"/>
              </a:spcBef>
              <a:spcAft>
                <a:spcPts val="0"/>
              </a:spcAft>
              <a:buClr>
                <a:srgbClr val="0F0F4B"/>
              </a:buClr>
              <a:buSzPts val="2800"/>
              <a:buNone/>
              <a:defRPr>
                <a:solidFill>
                  <a:srgbClr val="0F0F4B"/>
                </a:solidFill>
              </a:defRPr>
            </a:lvl2pPr>
            <a:lvl3pPr lvl="2">
              <a:spcBef>
                <a:spcPts val="0"/>
              </a:spcBef>
              <a:spcAft>
                <a:spcPts val="0"/>
              </a:spcAft>
              <a:buClr>
                <a:srgbClr val="0F0F4B"/>
              </a:buClr>
              <a:buSzPts val="2800"/>
              <a:buNone/>
              <a:defRPr>
                <a:solidFill>
                  <a:srgbClr val="0F0F4B"/>
                </a:solidFill>
              </a:defRPr>
            </a:lvl3pPr>
            <a:lvl4pPr lvl="3">
              <a:spcBef>
                <a:spcPts val="0"/>
              </a:spcBef>
              <a:spcAft>
                <a:spcPts val="0"/>
              </a:spcAft>
              <a:buClr>
                <a:srgbClr val="0F0F4B"/>
              </a:buClr>
              <a:buSzPts val="2800"/>
              <a:buNone/>
              <a:defRPr>
                <a:solidFill>
                  <a:srgbClr val="0F0F4B"/>
                </a:solidFill>
              </a:defRPr>
            </a:lvl4pPr>
            <a:lvl5pPr lvl="4">
              <a:spcBef>
                <a:spcPts val="0"/>
              </a:spcBef>
              <a:spcAft>
                <a:spcPts val="0"/>
              </a:spcAft>
              <a:buClr>
                <a:srgbClr val="0F0F4B"/>
              </a:buClr>
              <a:buSzPts val="2800"/>
              <a:buNone/>
              <a:defRPr>
                <a:solidFill>
                  <a:srgbClr val="0F0F4B"/>
                </a:solidFill>
              </a:defRPr>
            </a:lvl5pPr>
            <a:lvl6pPr lvl="5">
              <a:spcBef>
                <a:spcPts val="0"/>
              </a:spcBef>
              <a:spcAft>
                <a:spcPts val="0"/>
              </a:spcAft>
              <a:buClr>
                <a:srgbClr val="0F0F4B"/>
              </a:buClr>
              <a:buSzPts val="2800"/>
              <a:buNone/>
              <a:defRPr>
                <a:solidFill>
                  <a:srgbClr val="0F0F4B"/>
                </a:solidFill>
              </a:defRPr>
            </a:lvl6pPr>
            <a:lvl7pPr lvl="6">
              <a:spcBef>
                <a:spcPts val="0"/>
              </a:spcBef>
              <a:spcAft>
                <a:spcPts val="0"/>
              </a:spcAft>
              <a:buClr>
                <a:srgbClr val="0F0F4B"/>
              </a:buClr>
              <a:buSzPts val="2800"/>
              <a:buNone/>
              <a:defRPr>
                <a:solidFill>
                  <a:srgbClr val="0F0F4B"/>
                </a:solidFill>
              </a:defRPr>
            </a:lvl7pPr>
            <a:lvl8pPr lvl="7">
              <a:spcBef>
                <a:spcPts val="0"/>
              </a:spcBef>
              <a:spcAft>
                <a:spcPts val="0"/>
              </a:spcAft>
              <a:buClr>
                <a:srgbClr val="0F0F4B"/>
              </a:buClr>
              <a:buSzPts val="2800"/>
              <a:buNone/>
              <a:defRPr>
                <a:solidFill>
                  <a:srgbClr val="0F0F4B"/>
                </a:solidFill>
              </a:defRPr>
            </a:lvl8pPr>
            <a:lvl9pPr lvl="8">
              <a:spcBef>
                <a:spcPts val="0"/>
              </a:spcBef>
              <a:spcAft>
                <a:spcPts val="0"/>
              </a:spcAft>
              <a:buClr>
                <a:srgbClr val="0F0F4B"/>
              </a:buClr>
              <a:buSzPts val="2800"/>
              <a:buNone/>
              <a:defRPr>
                <a:solidFill>
                  <a:srgbClr val="0F0F4B"/>
                </a:solidFill>
              </a:defRPr>
            </a:lvl9pPr>
          </a:lstStyle>
          <a:p>
            <a:r>
              <a:rPr lang="en-US"/>
              <a:t>Click to edit Master title style</a:t>
            </a:r>
            <a:endParaRPr/>
          </a:p>
        </p:txBody>
      </p:sp>
      <p:sp>
        <p:nvSpPr>
          <p:cNvPr id="57" name="Google Shape;57;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
        <p:nvSpPr>
          <p:cNvPr id="58" name="Google Shape;58;p4"/>
          <p:cNvSpPr txBox="1">
            <a:spLocks noGrp="1"/>
          </p:cNvSpPr>
          <p:nvPr>
            <p:ph type="subTitle" idx="1"/>
          </p:nvPr>
        </p:nvSpPr>
        <p:spPr>
          <a:xfrm>
            <a:off x="1397000" y="4397151"/>
            <a:ext cx="4210000" cy="1014800"/>
          </a:xfrm>
          <a:prstGeom prst="rect">
            <a:avLst/>
          </a:prstGeom>
        </p:spPr>
        <p:txBody>
          <a:bodyPr spcFirstLastPara="1" wrap="square" lIns="90000" tIns="91425" rIns="91425" bIns="91425" anchor="t" anchorCtr="0">
            <a:noAutofit/>
          </a:bodyPr>
          <a:lstStyle>
            <a:lvl1pPr lvl="0" algn="r" rtl="0">
              <a:lnSpc>
                <a:spcPct val="100000"/>
              </a:lnSpc>
              <a:spcBef>
                <a:spcPts val="0"/>
              </a:spcBef>
              <a:spcAft>
                <a:spcPts val="0"/>
              </a:spcAft>
              <a:buClr>
                <a:srgbClr val="0F0F4B"/>
              </a:buClr>
              <a:buSzPts val="1200"/>
              <a:buNone/>
              <a:defRPr>
                <a:solidFill>
                  <a:srgbClr val="0F0F4B"/>
                </a:solidFill>
              </a:defRPr>
            </a:lvl1pPr>
            <a:lvl2pPr lvl="1" algn="r" rtl="0">
              <a:lnSpc>
                <a:spcPct val="100000"/>
              </a:lnSpc>
              <a:spcBef>
                <a:spcPts val="0"/>
              </a:spcBef>
              <a:spcAft>
                <a:spcPts val="0"/>
              </a:spcAft>
              <a:buClr>
                <a:srgbClr val="0F0F4B"/>
              </a:buClr>
              <a:buSzPts val="1800"/>
              <a:buNone/>
              <a:defRPr sz="2400">
                <a:solidFill>
                  <a:srgbClr val="0F0F4B"/>
                </a:solidFill>
              </a:defRPr>
            </a:lvl2pPr>
            <a:lvl3pPr lvl="2" algn="r" rtl="0">
              <a:lnSpc>
                <a:spcPct val="100000"/>
              </a:lnSpc>
              <a:spcBef>
                <a:spcPts val="0"/>
              </a:spcBef>
              <a:spcAft>
                <a:spcPts val="0"/>
              </a:spcAft>
              <a:buClr>
                <a:srgbClr val="0F0F4B"/>
              </a:buClr>
              <a:buSzPts val="1800"/>
              <a:buNone/>
              <a:defRPr sz="2400">
                <a:solidFill>
                  <a:srgbClr val="0F0F4B"/>
                </a:solidFill>
              </a:defRPr>
            </a:lvl3pPr>
            <a:lvl4pPr lvl="3" algn="r" rtl="0">
              <a:lnSpc>
                <a:spcPct val="100000"/>
              </a:lnSpc>
              <a:spcBef>
                <a:spcPts val="0"/>
              </a:spcBef>
              <a:spcAft>
                <a:spcPts val="0"/>
              </a:spcAft>
              <a:buClr>
                <a:srgbClr val="0F0F4B"/>
              </a:buClr>
              <a:buSzPts val="1800"/>
              <a:buNone/>
              <a:defRPr sz="2400">
                <a:solidFill>
                  <a:srgbClr val="0F0F4B"/>
                </a:solidFill>
              </a:defRPr>
            </a:lvl4pPr>
            <a:lvl5pPr lvl="4" algn="r" rtl="0">
              <a:lnSpc>
                <a:spcPct val="100000"/>
              </a:lnSpc>
              <a:spcBef>
                <a:spcPts val="0"/>
              </a:spcBef>
              <a:spcAft>
                <a:spcPts val="0"/>
              </a:spcAft>
              <a:buClr>
                <a:srgbClr val="0F0F4B"/>
              </a:buClr>
              <a:buSzPts val="1800"/>
              <a:buNone/>
              <a:defRPr sz="2400">
                <a:solidFill>
                  <a:srgbClr val="0F0F4B"/>
                </a:solidFill>
              </a:defRPr>
            </a:lvl5pPr>
            <a:lvl6pPr lvl="5" algn="r" rtl="0">
              <a:lnSpc>
                <a:spcPct val="100000"/>
              </a:lnSpc>
              <a:spcBef>
                <a:spcPts val="0"/>
              </a:spcBef>
              <a:spcAft>
                <a:spcPts val="0"/>
              </a:spcAft>
              <a:buClr>
                <a:srgbClr val="0F0F4B"/>
              </a:buClr>
              <a:buSzPts val="1800"/>
              <a:buNone/>
              <a:defRPr sz="2400">
                <a:solidFill>
                  <a:srgbClr val="0F0F4B"/>
                </a:solidFill>
              </a:defRPr>
            </a:lvl6pPr>
            <a:lvl7pPr lvl="6" algn="r" rtl="0">
              <a:lnSpc>
                <a:spcPct val="100000"/>
              </a:lnSpc>
              <a:spcBef>
                <a:spcPts val="0"/>
              </a:spcBef>
              <a:spcAft>
                <a:spcPts val="0"/>
              </a:spcAft>
              <a:buClr>
                <a:srgbClr val="0F0F4B"/>
              </a:buClr>
              <a:buSzPts val="1800"/>
              <a:buNone/>
              <a:defRPr sz="2400">
                <a:solidFill>
                  <a:srgbClr val="0F0F4B"/>
                </a:solidFill>
              </a:defRPr>
            </a:lvl7pPr>
            <a:lvl8pPr lvl="7" algn="r" rtl="0">
              <a:lnSpc>
                <a:spcPct val="100000"/>
              </a:lnSpc>
              <a:spcBef>
                <a:spcPts val="0"/>
              </a:spcBef>
              <a:spcAft>
                <a:spcPts val="0"/>
              </a:spcAft>
              <a:buClr>
                <a:srgbClr val="0F0F4B"/>
              </a:buClr>
              <a:buSzPts val="1800"/>
              <a:buNone/>
              <a:defRPr sz="2400">
                <a:solidFill>
                  <a:srgbClr val="0F0F4B"/>
                </a:solidFill>
              </a:defRPr>
            </a:lvl8pPr>
            <a:lvl9pPr lvl="8" algn="r" rtl="0">
              <a:lnSpc>
                <a:spcPct val="100000"/>
              </a:lnSpc>
              <a:spcBef>
                <a:spcPts val="0"/>
              </a:spcBef>
              <a:spcAft>
                <a:spcPts val="0"/>
              </a:spcAft>
              <a:buClr>
                <a:srgbClr val="0F0F4B"/>
              </a:buClr>
              <a:buSzPts val="1800"/>
              <a:buNone/>
              <a:defRPr sz="2400">
                <a:solidFill>
                  <a:srgbClr val="0F0F4B"/>
                </a:solidFill>
              </a:defRPr>
            </a:lvl9pPr>
          </a:lstStyle>
          <a:p>
            <a:r>
              <a:rPr lang="en-US"/>
              <a:t>Click to edit Master subtitle style</a:t>
            </a:r>
            <a:endParaRPr/>
          </a:p>
        </p:txBody>
      </p:sp>
    </p:spTree>
    <p:extLst>
      <p:ext uri="{BB962C8B-B14F-4D97-AF65-F5344CB8AC3E}">
        <p14:creationId xmlns:p14="http://schemas.microsoft.com/office/powerpoint/2010/main" val="3545613073"/>
      </p:ext>
    </p:extLst>
  </p:cSld>
  <p:clrMapOvr>
    <a:masterClrMapping/>
  </p:clrMapOvr>
  <p:extLst>
    <p:ext uri="{DCECCB84-F9BA-43D5-87BE-67443E8EF086}">
      <p15:sldGuideLst xmlns:p15="http://schemas.microsoft.com/office/powerpoint/2012/main">
        <p15:guide id="1" orient="horz" pos="2232">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ABLE OF CONTENTS" type="twoColTx">
  <p:cSld name="TABLE OF CONTENTS">
    <p:spTree>
      <p:nvGrpSpPr>
        <p:cNvPr id="1" name="Shape 59"/>
        <p:cNvGrpSpPr/>
        <p:nvPr/>
      </p:nvGrpSpPr>
      <p:grpSpPr>
        <a:xfrm>
          <a:off x="0" y="0"/>
          <a:ext cx="0" cy="0"/>
          <a:chOff x="0" y="0"/>
          <a:chExt cx="0" cy="0"/>
        </a:xfrm>
      </p:grpSpPr>
      <p:sp>
        <p:nvSpPr>
          <p:cNvPr id="60" name="Google Shape;60;p5"/>
          <p:cNvSpPr/>
          <p:nvPr/>
        </p:nvSpPr>
        <p:spPr>
          <a:xfrm>
            <a:off x="-419199" y="2935483"/>
            <a:ext cx="6470409" cy="788571"/>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 name="Google Shape;61;p5"/>
          <p:cNvSpPr/>
          <p:nvPr/>
        </p:nvSpPr>
        <p:spPr>
          <a:xfrm flipH="1">
            <a:off x="4979801" y="2935483"/>
            <a:ext cx="6470409" cy="788571"/>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 name="Google Shape;62;p5"/>
          <p:cNvSpPr/>
          <p:nvPr/>
        </p:nvSpPr>
        <p:spPr>
          <a:xfrm flipH="1">
            <a:off x="-121345" y="-63500"/>
            <a:ext cx="12598855" cy="6985015"/>
          </a:xfrm>
          <a:custGeom>
            <a:avLst/>
            <a:gdLst/>
            <a:ahLst/>
            <a:cxnLst/>
            <a:rect l="l" t="t" r="r" b="b"/>
            <a:pathLst>
              <a:path w="73507" h="43089" extrusionOk="0">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63" name="Google Shape;63;p5"/>
          <p:cNvPicPr preferRelativeResize="0"/>
          <p:nvPr/>
        </p:nvPicPr>
        <p:blipFill>
          <a:blip r:embed="rId2">
            <a:alphaModFix/>
          </a:blip>
          <a:stretch>
            <a:fillRect/>
          </a:stretch>
        </p:blipFill>
        <p:spPr>
          <a:xfrm>
            <a:off x="-71100" y="-171139"/>
            <a:ext cx="12335869" cy="7315309"/>
          </a:xfrm>
          <a:prstGeom prst="rect">
            <a:avLst/>
          </a:prstGeom>
          <a:noFill/>
          <a:ln>
            <a:noFill/>
          </a:ln>
        </p:spPr>
      </p:pic>
      <p:sp>
        <p:nvSpPr>
          <p:cNvPr id="64" name="Google Shape;64;p5"/>
          <p:cNvSpPr txBox="1">
            <a:spLocks noGrp="1"/>
          </p:cNvSpPr>
          <p:nvPr>
            <p:ph type="title"/>
          </p:nvPr>
        </p:nvSpPr>
        <p:spPr>
          <a:xfrm flipH="1">
            <a:off x="5133409" y="1522251"/>
            <a:ext cx="6163200" cy="1756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F0F4B"/>
              </a:buClr>
              <a:buSzPts val="3600"/>
              <a:buNone/>
              <a:defRPr sz="48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a:r>
              <a:rPr lang="en-US"/>
              <a:t>Click to edit Master title style</a:t>
            </a:r>
            <a:endParaRPr/>
          </a:p>
        </p:txBody>
      </p:sp>
      <p:sp>
        <p:nvSpPr>
          <p:cNvPr id="65" name="Google Shape;65;p5"/>
          <p:cNvSpPr txBox="1">
            <a:spLocks noGrp="1"/>
          </p:cNvSpPr>
          <p:nvPr>
            <p:ph type="subTitle" idx="1"/>
          </p:nvPr>
        </p:nvSpPr>
        <p:spPr>
          <a:xfrm flipH="1">
            <a:off x="7200633" y="3970733"/>
            <a:ext cx="3819600" cy="3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F0F4B"/>
              </a:buClr>
              <a:buSzPts val="1200"/>
              <a:buNone/>
              <a:defRPr>
                <a:solidFill>
                  <a:srgbClr val="0F0F4B"/>
                </a:solidFill>
              </a:defRPr>
            </a:lvl1pPr>
            <a:lvl2pPr lvl="1" algn="r" rtl="0">
              <a:lnSpc>
                <a:spcPct val="100000"/>
              </a:lnSpc>
              <a:spcBef>
                <a:spcPts val="0"/>
              </a:spcBef>
              <a:spcAft>
                <a:spcPts val="0"/>
              </a:spcAft>
              <a:buClr>
                <a:srgbClr val="0F0F4B"/>
              </a:buClr>
              <a:buSzPts val="1800"/>
              <a:buNone/>
              <a:defRPr sz="2400">
                <a:solidFill>
                  <a:srgbClr val="0F0F4B"/>
                </a:solidFill>
              </a:defRPr>
            </a:lvl2pPr>
            <a:lvl3pPr lvl="2" algn="r" rtl="0">
              <a:lnSpc>
                <a:spcPct val="100000"/>
              </a:lnSpc>
              <a:spcBef>
                <a:spcPts val="0"/>
              </a:spcBef>
              <a:spcAft>
                <a:spcPts val="0"/>
              </a:spcAft>
              <a:buClr>
                <a:srgbClr val="0F0F4B"/>
              </a:buClr>
              <a:buSzPts val="1800"/>
              <a:buNone/>
              <a:defRPr sz="2400">
                <a:solidFill>
                  <a:srgbClr val="0F0F4B"/>
                </a:solidFill>
              </a:defRPr>
            </a:lvl3pPr>
            <a:lvl4pPr lvl="3" algn="r" rtl="0">
              <a:lnSpc>
                <a:spcPct val="100000"/>
              </a:lnSpc>
              <a:spcBef>
                <a:spcPts val="0"/>
              </a:spcBef>
              <a:spcAft>
                <a:spcPts val="0"/>
              </a:spcAft>
              <a:buClr>
                <a:srgbClr val="0F0F4B"/>
              </a:buClr>
              <a:buSzPts val="1800"/>
              <a:buNone/>
              <a:defRPr sz="2400">
                <a:solidFill>
                  <a:srgbClr val="0F0F4B"/>
                </a:solidFill>
              </a:defRPr>
            </a:lvl4pPr>
            <a:lvl5pPr lvl="4" algn="r" rtl="0">
              <a:lnSpc>
                <a:spcPct val="100000"/>
              </a:lnSpc>
              <a:spcBef>
                <a:spcPts val="0"/>
              </a:spcBef>
              <a:spcAft>
                <a:spcPts val="0"/>
              </a:spcAft>
              <a:buClr>
                <a:srgbClr val="0F0F4B"/>
              </a:buClr>
              <a:buSzPts val="1800"/>
              <a:buNone/>
              <a:defRPr sz="2400">
                <a:solidFill>
                  <a:srgbClr val="0F0F4B"/>
                </a:solidFill>
              </a:defRPr>
            </a:lvl5pPr>
            <a:lvl6pPr lvl="5" algn="r" rtl="0">
              <a:lnSpc>
                <a:spcPct val="100000"/>
              </a:lnSpc>
              <a:spcBef>
                <a:spcPts val="0"/>
              </a:spcBef>
              <a:spcAft>
                <a:spcPts val="0"/>
              </a:spcAft>
              <a:buClr>
                <a:srgbClr val="0F0F4B"/>
              </a:buClr>
              <a:buSzPts val="1800"/>
              <a:buNone/>
              <a:defRPr sz="2400">
                <a:solidFill>
                  <a:srgbClr val="0F0F4B"/>
                </a:solidFill>
              </a:defRPr>
            </a:lvl6pPr>
            <a:lvl7pPr lvl="6" algn="r" rtl="0">
              <a:lnSpc>
                <a:spcPct val="100000"/>
              </a:lnSpc>
              <a:spcBef>
                <a:spcPts val="0"/>
              </a:spcBef>
              <a:spcAft>
                <a:spcPts val="0"/>
              </a:spcAft>
              <a:buClr>
                <a:srgbClr val="0F0F4B"/>
              </a:buClr>
              <a:buSzPts val="1800"/>
              <a:buNone/>
              <a:defRPr sz="2400">
                <a:solidFill>
                  <a:srgbClr val="0F0F4B"/>
                </a:solidFill>
              </a:defRPr>
            </a:lvl7pPr>
            <a:lvl8pPr lvl="7" algn="r" rtl="0">
              <a:lnSpc>
                <a:spcPct val="100000"/>
              </a:lnSpc>
              <a:spcBef>
                <a:spcPts val="0"/>
              </a:spcBef>
              <a:spcAft>
                <a:spcPts val="0"/>
              </a:spcAft>
              <a:buClr>
                <a:srgbClr val="0F0F4B"/>
              </a:buClr>
              <a:buSzPts val="1800"/>
              <a:buNone/>
              <a:defRPr sz="2400">
                <a:solidFill>
                  <a:srgbClr val="0F0F4B"/>
                </a:solidFill>
              </a:defRPr>
            </a:lvl8pPr>
            <a:lvl9pPr lvl="8" algn="r" rtl="0">
              <a:lnSpc>
                <a:spcPct val="100000"/>
              </a:lnSpc>
              <a:spcBef>
                <a:spcPts val="0"/>
              </a:spcBef>
              <a:spcAft>
                <a:spcPts val="0"/>
              </a:spcAft>
              <a:buClr>
                <a:srgbClr val="0F0F4B"/>
              </a:buClr>
              <a:buSzPts val="1800"/>
              <a:buNone/>
              <a:defRPr sz="2400">
                <a:solidFill>
                  <a:srgbClr val="0F0F4B"/>
                </a:solidFill>
              </a:defRPr>
            </a:lvl9pPr>
          </a:lstStyle>
          <a:p>
            <a:r>
              <a:rPr lang="en-US"/>
              <a:t>Click to edit Master subtitle style</a:t>
            </a:r>
            <a:endParaRPr/>
          </a:p>
        </p:txBody>
      </p:sp>
      <p:sp>
        <p:nvSpPr>
          <p:cNvPr id="66" name="Google Shape;66;p5"/>
          <p:cNvSpPr txBox="1">
            <a:spLocks noGrp="1"/>
          </p:cNvSpPr>
          <p:nvPr>
            <p:ph type="title" idx="2"/>
          </p:nvPr>
        </p:nvSpPr>
        <p:spPr>
          <a:xfrm flipH="1">
            <a:off x="7200700" y="3635167"/>
            <a:ext cx="8084400" cy="52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F0F4B"/>
              </a:buClr>
              <a:buSzPts val="1800"/>
              <a:buNone/>
              <a:defRPr sz="2400">
                <a:solidFill>
                  <a:srgbClr val="0F0F4B"/>
                </a:solidFill>
              </a:defRPr>
            </a:lvl1pPr>
            <a:lvl2pPr lvl="1" rtl="0">
              <a:spcBef>
                <a:spcPts val="0"/>
              </a:spcBef>
              <a:spcAft>
                <a:spcPts val="0"/>
              </a:spcAft>
              <a:buClr>
                <a:srgbClr val="0F0F4B"/>
              </a:buClr>
              <a:buSzPts val="1800"/>
              <a:buNone/>
              <a:defRPr sz="2400">
                <a:solidFill>
                  <a:srgbClr val="0F0F4B"/>
                </a:solidFill>
              </a:defRPr>
            </a:lvl2pPr>
            <a:lvl3pPr lvl="2" rtl="0">
              <a:spcBef>
                <a:spcPts val="0"/>
              </a:spcBef>
              <a:spcAft>
                <a:spcPts val="0"/>
              </a:spcAft>
              <a:buClr>
                <a:srgbClr val="0F0F4B"/>
              </a:buClr>
              <a:buSzPts val="1800"/>
              <a:buNone/>
              <a:defRPr sz="2400">
                <a:solidFill>
                  <a:srgbClr val="0F0F4B"/>
                </a:solidFill>
              </a:defRPr>
            </a:lvl3pPr>
            <a:lvl4pPr lvl="3" rtl="0">
              <a:spcBef>
                <a:spcPts val="0"/>
              </a:spcBef>
              <a:spcAft>
                <a:spcPts val="0"/>
              </a:spcAft>
              <a:buClr>
                <a:srgbClr val="0F0F4B"/>
              </a:buClr>
              <a:buSzPts val="1800"/>
              <a:buNone/>
              <a:defRPr sz="2400">
                <a:solidFill>
                  <a:srgbClr val="0F0F4B"/>
                </a:solidFill>
              </a:defRPr>
            </a:lvl4pPr>
            <a:lvl5pPr lvl="4" rtl="0">
              <a:spcBef>
                <a:spcPts val="0"/>
              </a:spcBef>
              <a:spcAft>
                <a:spcPts val="0"/>
              </a:spcAft>
              <a:buClr>
                <a:srgbClr val="0F0F4B"/>
              </a:buClr>
              <a:buSzPts val="1800"/>
              <a:buNone/>
              <a:defRPr sz="2400">
                <a:solidFill>
                  <a:srgbClr val="0F0F4B"/>
                </a:solidFill>
              </a:defRPr>
            </a:lvl5pPr>
            <a:lvl6pPr lvl="5" rtl="0">
              <a:spcBef>
                <a:spcPts val="0"/>
              </a:spcBef>
              <a:spcAft>
                <a:spcPts val="0"/>
              </a:spcAft>
              <a:buClr>
                <a:srgbClr val="0F0F4B"/>
              </a:buClr>
              <a:buSzPts val="1800"/>
              <a:buNone/>
              <a:defRPr sz="2400">
                <a:solidFill>
                  <a:srgbClr val="0F0F4B"/>
                </a:solidFill>
              </a:defRPr>
            </a:lvl6pPr>
            <a:lvl7pPr lvl="6" rtl="0">
              <a:spcBef>
                <a:spcPts val="0"/>
              </a:spcBef>
              <a:spcAft>
                <a:spcPts val="0"/>
              </a:spcAft>
              <a:buClr>
                <a:srgbClr val="0F0F4B"/>
              </a:buClr>
              <a:buSzPts val="1800"/>
              <a:buNone/>
              <a:defRPr sz="2400">
                <a:solidFill>
                  <a:srgbClr val="0F0F4B"/>
                </a:solidFill>
              </a:defRPr>
            </a:lvl7pPr>
            <a:lvl8pPr lvl="7" rtl="0">
              <a:spcBef>
                <a:spcPts val="0"/>
              </a:spcBef>
              <a:spcAft>
                <a:spcPts val="0"/>
              </a:spcAft>
              <a:buClr>
                <a:srgbClr val="0F0F4B"/>
              </a:buClr>
              <a:buSzPts val="1800"/>
              <a:buNone/>
              <a:defRPr sz="2400">
                <a:solidFill>
                  <a:srgbClr val="0F0F4B"/>
                </a:solidFill>
              </a:defRPr>
            </a:lvl8pPr>
            <a:lvl9pPr lvl="8" rtl="0">
              <a:spcBef>
                <a:spcPts val="0"/>
              </a:spcBef>
              <a:spcAft>
                <a:spcPts val="0"/>
              </a:spcAft>
              <a:buClr>
                <a:srgbClr val="0F0F4B"/>
              </a:buClr>
              <a:buSzPts val="1800"/>
              <a:buNone/>
              <a:defRPr sz="2400">
                <a:solidFill>
                  <a:srgbClr val="0F0F4B"/>
                </a:solidFill>
              </a:defRPr>
            </a:lvl9pPr>
          </a:lstStyle>
          <a:p>
            <a:r>
              <a:rPr lang="en-US"/>
              <a:t>Click to edit Master title style</a:t>
            </a:r>
            <a:endParaRPr/>
          </a:p>
        </p:txBody>
      </p:sp>
      <p:sp>
        <p:nvSpPr>
          <p:cNvPr id="67" name="Google Shape;67;p5"/>
          <p:cNvSpPr txBox="1">
            <a:spLocks noGrp="1"/>
          </p:cNvSpPr>
          <p:nvPr>
            <p:ph type="subTitle" idx="3"/>
          </p:nvPr>
        </p:nvSpPr>
        <p:spPr>
          <a:xfrm flipH="1">
            <a:off x="7200633" y="4811400"/>
            <a:ext cx="3819600" cy="3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F0F4B"/>
              </a:buClr>
              <a:buSzPts val="1200"/>
              <a:buNone/>
              <a:defRPr>
                <a:solidFill>
                  <a:srgbClr val="0F0F4B"/>
                </a:solidFill>
              </a:defRPr>
            </a:lvl1pPr>
            <a:lvl2pPr lvl="1" algn="r" rtl="0">
              <a:lnSpc>
                <a:spcPct val="100000"/>
              </a:lnSpc>
              <a:spcBef>
                <a:spcPts val="0"/>
              </a:spcBef>
              <a:spcAft>
                <a:spcPts val="0"/>
              </a:spcAft>
              <a:buClr>
                <a:srgbClr val="0F0F4B"/>
              </a:buClr>
              <a:buSzPts val="1800"/>
              <a:buNone/>
              <a:defRPr sz="2400">
                <a:solidFill>
                  <a:srgbClr val="0F0F4B"/>
                </a:solidFill>
              </a:defRPr>
            </a:lvl2pPr>
            <a:lvl3pPr lvl="2" algn="r" rtl="0">
              <a:lnSpc>
                <a:spcPct val="100000"/>
              </a:lnSpc>
              <a:spcBef>
                <a:spcPts val="0"/>
              </a:spcBef>
              <a:spcAft>
                <a:spcPts val="0"/>
              </a:spcAft>
              <a:buClr>
                <a:srgbClr val="0F0F4B"/>
              </a:buClr>
              <a:buSzPts val="1800"/>
              <a:buNone/>
              <a:defRPr sz="2400">
                <a:solidFill>
                  <a:srgbClr val="0F0F4B"/>
                </a:solidFill>
              </a:defRPr>
            </a:lvl3pPr>
            <a:lvl4pPr lvl="3" algn="r" rtl="0">
              <a:lnSpc>
                <a:spcPct val="100000"/>
              </a:lnSpc>
              <a:spcBef>
                <a:spcPts val="0"/>
              </a:spcBef>
              <a:spcAft>
                <a:spcPts val="0"/>
              </a:spcAft>
              <a:buClr>
                <a:srgbClr val="0F0F4B"/>
              </a:buClr>
              <a:buSzPts val="1800"/>
              <a:buNone/>
              <a:defRPr sz="2400">
                <a:solidFill>
                  <a:srgbClr val="0F0F4B"/>
                </a:solidFill>
              </a:defRPr>
            </a:lvl4pPr>
            <a:lvl5pPr lvl="4" algn="r" rtl="0">
              <a:lnSpc>
                <a:spcPct val="100000"/>
              </a:lnSpc>
              <a:spcBef>
                <a:spcPts val="0"/>
              </a:spcBef>
              <a:spcAft>
                <a:spcPts val="0"/>
              </a:spcAft>
              <a:buClr>
                <a:srgbClr val="0F0F4B"/>
              </a:buClr>
              <a:buSzPts val="1800"/>
              <a:buNone/>
              <a:defRPr sz="2400">
                <a:solidFill>
                  <a:srgbClr val="0F0F4B"/>
                </a:solidFill>
              </a:defRPr>
            </a:lvl5pPr>
            <a:lvl6pPr lvl="5" algn="r" rtl="0">
              <a:lnSpc>
                <a:spcPct val="100000"/>
              </a:lnSpc>
              <a:spcBef>
                <a:spcPts val="0"/>
              </a:spcBef>
              <a:spcAft>
                <a:spcPts val="0"/>
              </a:spcAft>
              <a:buClr>
                <a:srgbClr val="0F0F4B"/>
              </a:buClr>
              <a:buSzPts val="1800"/>
              <a:buNone/>
              <a:defRPr sz="2400">
                <a:solidFill>
                  <a:srgbClr val="0F0F4B"/>
                </a:solidFill>
              </a:defRPr>
            </a:lvl6pPr>
            <a:lvl7pPr lvl="6" algn="r" rtl="0">
              <a:lnSpc>
                <a:spcPct val="100000"/>
              </a:lnSpc>
              <a:spcBef>
                <a:spcPts val="0"/>
              </a:spcBef>
              <a:spcAft>
                <a:spcPts val="0"/>
              </a:spcAft>
              <a:buClr>
                <a:srgbClr val="0F0F4B"/>
              </a:buClr>
              <a:buSzPts val="1800"/>
              <a:buNone/>
              <a:defRPr sz="2400">
                <a:solidFill>
                  <a:srgbClr val="0F0F4B"/>
                </a:solidFill>
              </a:defRPr>
            </a:lvl7pPr>
            <a:lvl8pPr lvl="7" algn="r" rtl="0">
              <a:lnSpc>
                <a:spcPct val="100000"/>
              </a:lnSpc>
              <a:spcBef>
                <a:spcPts val="0"/>
              </a:spcBef>
              <a:spcAft>
                <a:spcPts val="0"/>
              </a:spcAft>
              <a:buClr>
                <a:srgbClr val="0F0F4B"/>
              </a:buClr>
              <a:buSzPts val="1800"/>
              <a:buNone/>
              <a:defRPr sz="2400">
                <a:solidFill>
                  <a:srgbClr val="0F0F4B"/>
                </a:solidFill>
              </a:defRPr>
            </a:lvl8pPr>
            <a:lvl9pPr lvl="8" algn="r" rtl="0">
              <a:lnSpc>
                <a:spcPct val="100000"/>
              </a:lnSpc>
              <a:spcBef>
                <a:spcPts val="0"/>
              </a:spcBef>
              <a:spcAft>
                <a:spcPts val="0"/>
              </a:spcAft>
              <a:buClr>
                <a:srgbClr val="0F0F4B"/>
              </a:buClr>
              <a:buSzPts val="1800"/>
              <a:buNone/>
              <a:defRPr sz="2400">
                <a:solidFill>
                  <a:srgbClr val="0F0F4B"/>
                </a:solidFill>
              </a:defRPr>
            </a:lvl9pPr>
          </a:lstStyle>
          <a:p>
            <a:r>
              <a:rPr lang="en-US"/>
              <a:t>Click to edit Master subtitle style</a:t>
            </a:r>
            <a:endParaRPr/>
          </a:p>
        </p:txBody>
      </p:sp>
      <p:sp>
        <p:nvSpPr>
          <p:cNvPr id="68" name="Google Shape;68;p5"/>
          <p:cNvSpPr txBox="1">
            <a:spLocks noGrp="1"/>
          </p:cNvSpPr>
          <p:nvPr>
            <p:ph type="title" idx="4"/>
          </p:nvPr>
        </p:nvSpPr>
        <p:spPr>
          <a:xfrm flipH="1">
            <a:off x="7200700" y="4475833"/>
            <a:ext cx="8084400" cy="52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F0F4B"/>
              </a:buClr>
              <a:buSzPts val="1800"/>
              <a:buNone/>
              <a:defRPr sz="2400">
                <a:solidFill>
                  <a:srgbClr val="0F0F4B"/>
                </a:solidFill>
              </a:defRPr>
            </a:lvl1pPr>
            <a:lvl2pPr lvl="1" rtl="0">
              <a:spcBef>
                <a:spcPts val="0"/>
              </a:spcBef>
              <a:spcAft>
                <a:spcPts val="0"/>
              </a:spcAft>
              <a:buClr>
                <a:srgbClr val="0F0F4B"/>
              </a:buClr>
              <a:buSzPts val="1800"/>
              <a:buNone/>
              <a:defRPr sz="2400">
                <a:solidFill>
                  <a:srgbClr val="0F0F4B"/>
                </a:solidFill>
              </a:defRPr>
            </a:lvl2pPr>
            <a:lvl3pPr lvl="2" rtl="0">
              <a:spcBef>
                <a:spcPts val="0"/>
              </a:spcBef>
              <a:spcAft>
                <a:spcPts val="0"/>
              </a:spcAft>
              <a:buClr>
                <a:srgbClr val="0F0F4B"/>
              </a:buClr>
              <a:buSzPts val="1800"/>
              <a:buNone/>
              <a:defRPr sz="2400">
                <a:solidFill>
                  <a:srgbClr val="0F0F4B"/>
                </a:solidFill>
              </a:defRPr>
            </a:lvl3pPr>
            <a:lvl4pPr lvl="3" rtl="0">
              <a:spcBef>
                <a:spcPts val="0"/>
              </a:spcBef>
              <a:spcAft>
                <a:spcPts val="0"/>
              </a:spcAft>
              <a:buClr>
                <a:srgbClr val="0F0F4B"/>
              </a:buClr>
              <a:buSzPts val="1800"/>
              <a:buNone/>
              <a:defRPr sz="2400">
                <a:solidFill>
                  <a:srgbClr val="0F0F4B"/>
                </a:solidFill>
              </a:defRPr>
            </a:lvl4pPr>
            <a:lvl5pPr lvl="4" rtl="0">
              <a:spcBef>
                <a:spcPts val="0"/>
              </a:spcBef>
              <a:spcAft>
                <a:spcPts val="0"/>
              </a:spcAft>
              <a:buClr>
                <a:srgbClr val="0F0F4B"/>
              </a:buClr>
              <a:buSzPts val="1800"/>
              <a:buNone/>
              <a:defRPr sz="2400">
                <a:solidFill>
                  <a:srgbClr val="0F0F4B"/>
                </a:solidFill>
              </a:defRPr>
            </a:lvl5pPr>
            <a:lvl6pPr lvl="5" rtl="0">
              <a:spcBef>
                <a:spcPts val="0"/>
              </a:spcBef>
              <a:spcAft>
                <a:spcPts val="0"/>
              </a:spcAft>
              <a:buClr>
                <a:srgbClr val="0F0F4B"/>
              </a:buClr>
              <a:buSzPts val="1800"/>
              <a:buNone/>
              <a:defRPr sz="2400">
                <a:solidFill>
                  <a:srgbClr val="0F0F4B"/>
                </a:solidFill>
              </a:defRPr>
            </a:lvl6pPr>
            <a:lvl7pPr lvl="6" rtl="0">
              <a:spcBef>
                <a:spcPts val="0"/>
              </a:spcBef>
              <a:spcAft>
                <a:spcPts val="0"/>
              </a:spcAft>
              <a:buClr>
                <a:srgbClr val="0F0F4B"/>
              </a:buClr>
              <a:buSzPts val="1800"/>
              <a:buNone/>
              <a:defRPr sz="2400">
                <a:solidFill>
                  <a:srgbClr val="0F0F4B"/>
                </a:solidFill>
              </a:defRPr>
            </a:lvl7pPr>
            <a:lvl8pPr lvl="7" rtl="0">
              <a:spcBef>
                <a:spcPts val="0"/>
              </a:spcBef>
              <a:spcAft>
                <a:spcPts val="0"/>
              </a:spcAft>
              <a:buClr>
                <a:srgbClr val="0F0F4B"/>
              </a:buClr>
              <a:buSzPts val="1800"/>
              <a:buNone/>
              <a:defRPr sz="2400">
                <a:solidFill>
                  <a:srgbClr val="0F0F4B"/>
                </a:solidFill>
              </a:defRPr>
            </a:lvl8pPr>
            <a:lvl9pPr lvl="8" rtl="0">
              <a:spcBef>
                <a:spcPts val="0"/>
              </a:spcBef>
              <a:spcAft>
                <a:spcPts val="0"/>
              </a:spcAft>
              <a:buClr>
                <a:srgbClr val="0F0F4B"/>
              </a:buClr>
              <a:buSzPts val="1800"/>
              <a:buNone/>
              <a:defRPr sz="2400">
                <a:solidFill>
                  <a:srgbClr val="0F0F4B"/>
                </a:solidFill>
              </a:defRPr>
            </a:lvl9pPr>
          </a:lstStyle>
          <a:p>
            <a:r>
              <a:rPr lang="en-US"/>
              <a:t>Click to edit Master title style</a:t>
            </a:r>
            <a:endParaRPr/>
          </a:p>
        </p:txBody>
      </p:sp>
      <p:sp>
        <p:nvSpPr>
          <p:cNvPr id="69" name="Google Shape;69;p5"/>
          <p:cNvSpPr txBox="1">
            <a:spLocks noGrp="1"/>
          </p:cNvSpPr>
          <p:nvPr>
            <p:ph type="subTitle" idx="5"/>
          </p:nvPr>
        </p:nvSpPr>
        <p:spPr>
          <a:xfrm flipH="1">
            <a:off x="7200633" y="5652067"/>
            <a:ext cx="3819600" cy="3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F0F4B"/>
              </a:buClr>
              <a:buSzPts val="1200"/>
              <a:buNone/>
              <a:defRPr>
                <a:solidFill>
                  <a:srgbClr val="0F0F4B"/>
                </a:solidFill>
              </a:defRPr>
            </a:lvl1pPr>
            <a:lvl2pPr lvl="1" algn="r" rtl="0">
              <a:lnSpc>
                <a:spcPct val="100000"/>
              </a:lnSpc>
              <a:spcBef>
                <a:spcPts val="0"/>
              </a:spcBef>
              <a:spcAft>
                <a:spcPts val="0"/>
              </a:spcAft>
              <a:buClr>
                <a:srgbClr val="0F0F4B"/>
              </a:buClr>
              <a:buSzPts val="1800"/>
              <a:buNone/>
              <a:defRPr sz="2400">
                <a:solidFill>
                  <a:srgbClr val="0F0F4B"/>
                </a:solidFill>
              </a:defRPr>
            </a:lvl2pPr>
            <a:lvl3pPr lvl="2" algn="r" rtl="0">
              <a:lnSpc>
                <a:spcPct val="100000"/>
              </a:lnSpc>
              <a:spcBef>
                <a:spcPts val="0"/>
              </a:spcBef>
              <a:spcAft>
                <a:spcPts val="0"/>
              </a:spcAft>
              <a:buClr>
                <a:srgbClr val="0F0F4B"/>
              </a:buClr>
              <a:buSzPts val="1800"/>
              <a:buNone/>
              <a:defRPr sz="2400">
                <a:solidFill>
                  <a:srgbClr val="0F0F4B"/>
                </a:solidFill>
              </a:defRPr>
            </a:lvl3pPr>
            <a:lvl4pPr lvl="3" algn="r" rtl="0">
              <a:lnSpc>
                <a:spcPct val="100000"/>
              </a:lnSpc>
              <a:spcBef>
                <a:spcPts val="0"/>
              </a:spcBef>
              <a:spcAft>
                <a:spcPts val="0"/>
              </a:spcAft>
              <a:buClr>
                <a:srgbClr val="0F0F4B"/>
              </a:buClr>
              <a:buSzPts val="1800"/>
              <a:buNone/>
              <a:defRPr sz="2400">
                <a:solidFill>
                  <a:srgbClr val="0F0F4B"/>
                </a:solidFill>
              </a:defRPr>
            </a:lvl4pPr>
            <a:lvl5pPr lvl="4" algn="r" rtl="0">
              <a:lnSpc>
                <a:spcPct val="100000"/>
              </a:lnSpc>
              <a:spcBef>
                <a:spcPts val="0"/>
              </a:spcBef>
              <a:spcAft>
                <a:spcPts val="0"/>
              </a:spcAft>
              <a:buClr>
                <a:srgbClr val="0F0F4B"/>
              </a:buClr>
              <a:buSzPts val="1800"/>
              <a:buNone/>
              <a:defRPr sz="2400">
                <a:solidFill>
                  <a:srgbClr val="0F0F4B"/>
                </a:solidFill>
              </a:defRPr>
            </a:lvl5pPr>
            <a:lvl6pPr lvl="5" algn="r" rtl="0">
              <a:lnSpc>
                <a:spcPct val="100000"/>
              </a:lnSpc>
              <a:spcBef>
                <a:spcPts val="0"/>
              </a:spcBef>
              <a:spcAft>
                <a:spcPts val="0"/>
              </a:spcAft>
              <a:buClr>
                <a:srgbClr val="0F0F4B"/>
              </a:buClr>
              <a:buSzPts val="1800"/>
              <a:buNone/>
              <a:defRPr sz="2400">
                <a:solidFill>
                  <a:srgbClr val="0F0F4B"/>
                </a:solidFill>
              </a:defRPr>
            </a:lvl6pPr>
            <a:lvl7pPr lvl="6" algn="r" rtl="0">
              <a:lnSpc>
                <a:spcPct val="100000"/>
              </a:lnSpc>
              <a:spcBef>
                <a:spcPts val="0"/>
              </a:spcBef>
              <a:spcAft>
                <a:spcPts val="0"/>
              </a:spcAft>
              <a:buClr>
                <a:srgbClr val="0F0F4B"/>
              </a:buClr>
              <a:buSzPts val="1800"/>
              <a:buNone/>
              <a:defRPr sz="2400">
                <a:solidFill>
                  <a:srgbClr val="0F0F4B"/>
                </a:solidFill>
              </a:defRPr>
            </a:lvl7pPr>
            <a:lvl8pPr lvl="7" algn="r" rtl="0">
              <a:lnSpc>
                <a:spcPct val="100000"/>
              </a:lnSpc>
              <a:spcBef>
                <a:spcPts val="0"/>
              </a:spcBef>
              <a:spcAft>
                <a:spcPts val="0"/>
              </a:spcAft>
              <a:buClr>
                <a:srgbClr val="0F0F4B"/>
              </a:buClr>
              <a:buSzPts val="1800"/>
              <a:buNone/>
              <a:defRPr sz="2400">
                <a:solidFill>
                  <a:srgbClr val="0F0F4B"/>
                </a:solidFill>
              </a:defRPr>
            </a:lvl8pPr>
            <a:lvl9pPr lvl="8" algn="r" rtl="0">
              <a:lnSpc>
                <a:spcPct val="100000"/>
              </a:lnSpc>
              <a:spcBef>
                <a:spcPts val="0"/>
              </a:spcBef>
              <a:spcAft>
                <a:spcPts val="0"/>
              </a:spcAft>
              <a:buClr>
                <a:srgbClr val="0F0F4B"/>
              </a:buClr>
              <a:buSzPts val="1800"/>
              <a:buNone/>
              <a:defRPr sz="2400">
                <a:solidFill>
                  <a:srgbClr val="0F0F4B"/>
                </a:solidFill>
              </a:defRPr>
            </a:lvl9pPr>
          </a:lstStyle>
          <a:p>
            <a:r>
              <a:rPr lang="en-US"/>
              <a:t>Click to edit Master subtitle style</a:t>
            </a:r>
            <a:endParaRPr/>
          </a:p>
        </p:txBody>
      </p:sp>
      <p:sp>
        <p:nvSpPr>
          <p:cNvPr id="70" name="Google Shape;70;p5"/>
          <p:cNvSpPr txBox="1">
            <a:spLocks noGrp="1"/>
          </p:cNvSpPr>
          <p:nvPr>
            <p:ph type="title" idx="6"/>
          </p:nvPr>
        </p:nvSpPr>
        <p:spPr>
          <a:xfrm flipH="1">
            <a:off x="7200700" y="5316500"/>
            <a:ext cx="8084400" cy="52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F0F4B"/>
              </a:buClr>
              <a:buSzPts val="1800"/>
              <a:buNone/>
              <a:defRPr sz="2400">
                <a:solidFill>
                  <a:srgbClr val="0F0F4B"/>
                </a:solidFill>
              </a:defRPr>
            </a:lvl1pPr>
            <a:lvl2pPr lvl="1" rtl="0">
              <a:spcBef>
                <a:spcPts val="0"/>
              </a:spcBef>
              <a:spcAft>
                <a:spcPts val="0"/>
              </a:spcAft>
              <a:buClr>
                <a:srgbClr val="0F0F4B"/>
              </a:buClr>
              <a:buSzPts val="1800"/>
              <a:buNone/>
              <a:defRPr sz="2400">
                <a:solidFill>
                  <a:srgbClr val="0F0F4B"/>
                </a:solidFill>
              </a:defRPr>
            </a:lvl2pPr>
            <a:lvl3pPr lvl="2" rtl="0">
              <a:spcBef>
                <a:spcPts val="0"/>
              </a:spcBef>
              <a:spcAft>
                <a:spcPts val="0"/>
              </a:spcAft>
              <a:buClr>
                <a:srgbClr val="0F0F4B"/>
              </a:buClr>
              <a:buSzPts val="1800"/>
              <a:buNone/>
              <a:defRPr sz="2400">
                <a:solidFill>
                  <a:srgbClr val="0F0F4B"/>
                </a:solidFill>
              </a:defRPr>
            </a:lvl3pPr>
            <a:lvl4pPr lvl="3" rtl="0">
              <a:spcBef>
                <a:spcPts val="0"/>
              </a:spcBef>
              <a:spcAft>
                <a:spcPts val="0"/>
              </a:spcAft>
              <a:buClr>
                <a:srgbClr val="0F0F4B"/>
              </a:buClr>
              <a:buSzPts val="1800"/>
              <a:buNone/>
              <a:defRPr sz="2400">
                <a:solidFill>
                  <a:srgbClr val="0F0F4B"/>
                </a:solidFill>
              </a:defRPr>
            </a:lvl4pPr>
            <a:lvl5pPr lvl="4" rtl="0">
              <a:spcBef>
                <a:spcPts val="0"/>
              </a:spcBef>
              <a:spcAft>
                <a:spcPts val="0"/>
              </a:spcAft>
              <a:buClr>
                <a:srgbClr val="0F0F4B"/>
              </a:buClr>
              <a:buSzPts val="1800"/>
              <a:buNone/>
              <a:defRPr sz="2400">
                <a:solidFill>
                  <a:srgbClr val="0F0F4B"/>
                </a:solidFill>
              </a:defRPr>
            </a:lvl5pPr>
            <a:lvl6pPr lvl="5" rtl="0">
              <a:spcBef>
                <a:spcPts val="0"/>
              </a:spcBef>
              <a:spcAft>
                <a:spcPts val="0"/>
              </a:spcAft>
              <a:buClr>
                <a:srgbClr val="0F0F4B"/>
              </a:buClr>
              <a:buSzPts val="1800"/>
              <a:buNone/>
              <a:defRPr sz="2400">
                <a:solidFill>
                  <a:srgbClr val="0F0F4B"/>
                </a:solidFill>
              </a:defRPr>
            </a:lvl6pPr>
            <a:lvl7pPr lvl="6" rtl="0">
              <a:spcBef>
                <a:spcPts val="0"/>
              </a:spcBef>
              <a:spcAft>
                <a:spcPts val="0"/>
              </a:spcAft>
              <a:buClr>
                <a:srgbClr val="0F0F4B"/>
              </a:buClr>
              <a:buSzPts val="1800"/>
              <a:buNone/>
              <a:defRPr sz="2400">
                <a:solidFill>
                  <a:srgbClr val="0F0F4B"/>
                </a:solidFill>
              </a:defRPr>
            </a:lvl7pPr>
            <a:lvl8pPr lvl="7" rtl="0">
              <a:spcBef>
                <a:spcPts val="0"/>
              </a:spcBef>
              <a:spcAft>
                <a:spcPts val="0"/>
              </a:spcAft>
              <a:buClr>
                <a:srgbClr val="0F0F4B"/>
              </a:buClr>
              <a:buSzPts val="1800"/>
              <a:buNone/>
              <a:defRPr sz="2400">
                <a:solidFill>
                  <a:srgbClr val="0F0F4B"/>
                </a:solidFill>
              </a:defRPr>
            </a:lvl8pPr>
            <a:lvl9pPr lvl="8" rtl="0">
              <a:spcBef>
                <a:spcPts val="0"/>
              </a:spcBef>
              <a:spcAft>
                <a:spcPts val="0"/>
              </a:spcAft>
              <a:buClr>
                <a:srgbClr val="0F0F4B"/>
              </a:buClr>
              <a:buSzPts val="1800"/>
              <a:buNone/>
              <a:defRPr sz="2400">
                <a:solidFill>
                  <a:srgbClr val="0F0F4B"/>
                </a:solidFill>
              </a:defRPr>
            </a:lvl9pPr>
          </a:lstStyle>
          <a:p>
            <a:r>
              <a:rPr lang="en-US"/>
              <a:t>Click to edit Master title style</a:t>
            </a:r>
            <a:endParaRPr/>
          </a:p>
        </p:txBody>
      </p:sp>
      <p:sp>
        <p:nvSpPr>
          <p:cNvPr id="71" name="Google Shape;71;p5"/>
          <p:cNvSpPr txBox="1">
            <a:spLocks noGrp="1"/>
          </p:cNvSpPr>
          <p:nvPr>
            <p:ph type="title" idx="7"/>
          </p:nvPr>
        </p:nvSpPr>
        <p:spPr>
          <a:xfrm flipH="1">
            <a:off x="-940000" y="3635167"/>
            <a:ext cx="8084400" cy="52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1800"/>
              <a:buNone/>
              <a:defRPr sz="2400">
                <a:solidFill>
                  <a:srgbClr val="0F0F4B"/>
                </a:solidFill>
              </a:defRPr>
            </a:lvl1pPr>
            <a:lvl2pPr lvl="1" algn="r" rtl="0">
              <a:spcBef>
                <a:spcPts val="0"/>
              </a:spcBef>
              <a:spcAft>
                <a:spcPts val="0"/>
              </a:spcAft>
              <a:buClr>
                <a:srgbClr val="0F0F4B"/>
              </a:buClr>
              <a:buSzPts val="1800"/>
              <a:buNone/>
              <a:defRPr sz="2400">
                <a:solidFill>
                  <a:srgbClr val="0F0F4B"/>
                </a:solidFill>
              </a:defRPr>
            </a:lvl2pPr>
            <a:lvl3pPr lvl="2" algn="r" rtl="0">
              <a:spcBef>
                <a:spcPts val="0"/>
              </a:spcBef>
              <a:spcAft>
                <a:spcPts val="0"/>
              </a:spcAft>
              <a:buClr>
                <a:srgbClr val="0F0F4B"/>
              </a:buClr>
              <a:buSzPts val="1800"/>
              <a:buNone/>
              <a:defRPr sz="2400">
                <a:solidFill>
                  <a:srgbClr val="0F0F4B"/>
                </a:solidFill>
              </a:defRPr>
            </a:lvl3pPr>
            <a:lvl4pPr lvl="3" algn="r" rtl="0">
              <a:spcBef>
                <a:spcPts val="0"/>
              </a:spcBef>
              <a:spcAft>
                <a:spcPts val="0"/>
              </a:spcAft>
              <a:buClr>
                <a:srgbClr val="0F0F4B"/>
              </a:buClr>
              <a:buSzPts val="1800"/>
              <a:buNone/>
              <a:defRPr sz="2400">
                <a:solidFill>
                  <a:srgbClr val="0F0F4B"/>
                </a:solidFill>
              </a:defRPr>
            </a:lvl4pPr>
            <a:lvl5pPr lvl="4" algn="r" rtl="0">
              <a:spcBef>
                <a:spcPts val="0"/>
              </a:spcBef>
              <a:spcAft>
                <a:spcPts val="0"/>
              </a:spcAft>
              <a:buClr>
                <a:srgbClr val="0F0F4B"/>
              </a:buClr>
              <a:buSzPts val="1800"/>
              <a:buNone/>
              <a:defRPr sz="2400">
                <a:solidFill>
                  <a:srgbClr val="0F0F4B"/>
                </a:solidFill>
              </a:defRPr>
            </a:lvl5pPr>
            <a:lvl6pPr lvl="5" algn="r" rtl="0">
              <a:spcBef>
                <a:spcPts val="0"/>
              </a:spcBef>
              <a:spcAft>
                <a:spcPts val="0"/>
              </a:spcAft>
              <a:buClr>
                <a:srgbClr val="0F0F4B"/>
              </a:buClr>
              <a:buSzPts val="1800"/>
              <a:buNone/>
              <a:defRPr sz="2400">
                <a:solidFill>
                  <a:srgbClr val="0F0F4B"/>
                </a:solidFill>
              </a:defRPr>
            </a:lvl6pPr>
            <a:lvl7pPr lvl="6" algn="r" rtl="0">
              <a:spcBef>
                <a:spcPts val="0"/>
              </a:spcBef>
              <a:spcAft>
                <a:spcPts val="0"/>
              </a:spcAft>
              <a:buClr>
                <a:srgbClr val="0F0F4B"/>
              </a:buClr>
              <a:buSzPts val="1800"/>
              <a:buNone/>
              <a:defRPr sz="2400">
                <a:solidFill>
                  <a:srgbClr val="0F0F4B"/>
                </a:solidFill>
              </a:defRPr>
            </a:lvl7pPr>
            <a:lvl8pPr lvl="7" algn="r" rtl="0">
              <a:spcBef>
                <a:spcPts val="0"/>
              </a:spcBef>
              <a:spcAft>
                <a:spcPts val="0"/>
              </a:spcAft>
              <a:buClr>
                <a:srgbClr val="0F0F4B"/>
              </a:buClr>
              <a:buSzPts val="1800"/>
              <a:buNone/>
              <a:defRPr sz="2400">
                <a:solidFill>
                  <a:srgbClr val="0F0F4B"/>
                </a:solidFill>
              </a:defRPr>
            </a:lvl8pPr>
            <a:lvl9pPr lvl="8" algn="r" rtl="0">
              <a:spcBef>
                <a:spcPts val="0"/>
              </a:spcBef>
              <a:spcAft>
                <a:spcPts val="0"/>
              </a:spcAft>
              <a:buClr>
                <a:srgbClr val="0F0F4B"/>
              </a:buClr>
              <a:buSzPts val="1800"/>
              <a:buNone/>
              <a:defRPr sz="2400">
                <a:solidFill>
                  <a:srgbClr val="0F0F4B"/>
                </a:solidFill>
              </a:defRPr>
            </a:lvl9pPr>
          </a:lstStyle>
          <a:p>
            <a:r>
              <a:rPr lang="en-US"/>
              <a:t>Click to edit Master title style</a:t>
            </a:r>
            <a:endParaRPr/>
          </a:p>
        </p:txBody>
      </p:sp>
      <p:sp>
        <p:nvSpPr>
          <p:cNvPr id="72" name="Google Shape;72;p5"/>
          <p:cNvSpPr txBox="1">
            <a:spLocks noGrp="1"/>
          </p:cNvSpPr>
          <p:nvPr>
            <p:ph type="title" idx="8"/>
          </p:nvPr>
        </p:nvSpPr>
        <p:spPr>
          <a:xfrm flipH="1">
            <a:off x="-940000" y="4475833"/>
            <a:ext cx="8084400" cy="52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1800"/>
              <a:buNone/>
              <a:defRPr sz="2400">
                <a:solidFill>
                  <a:srgbClr val="0F0F4B"/>
                </a:solidFill>
              </a:defRPr>
            </a:lvl1pPr>
            <a:lvl2pPr lvl="1" algn="r" rtl="0">
              <a:spcBef>
                <a:spcPts val="0"/>
              </a:spcBef>
              <a:spcAft>
                <a:spcPts val="0"/>
              </a:spcAft>
              <a:buClr>
                <a:srgbClr val="0F0F4B"/>
              </a:buClr>
              <a:buSzPts val="1800"/>
              <a:buNone/>
              <a:defRPr sz="2400">
                <a:solidFill>
                  <a:srgbClr val="0F0F4B"/>
                </a:solidFill>
              </a:defRPr>
            </a:lvl2pPr>
            <a:lvl3pPr lvl="2" algn="r" rtl="0">
              <a:spcBef>
                <a:spcPts val="0"/>
              </a:spcBef>
              <a:spcAft>
                <a:spcPts val="0"/>
              </a:spcAft>
              <a:buClr>
                <a:srgbClr val="0F0F4B"/>
              </a:buClr>
              <a:buSzPts val="1800"/>
              <a:buNone/>
              <a:defRPr sz="2400">
                <a:solidFill>
                  <a:srgbClr val="0F0F4B"/>
                </a:solidFill>
              </a:defRPr>
            </a:lvl3pPr>
            <a:lvl4pPr lvl="3" algn="r" rtl="0">
              <a:spcBef>
                <a:spcPts val="0"/>
              </a:spcBef>
              <a:spcAft>
                <a:spcPts val="0"/>
              </a:spcAft>
              <a:buClr>
                <a:srgbClr val="0F0F4B"/>
              </a:buClr>
              <a:buSzPts val="1800"/>
              <a:buNone/>
              <a:defRPr sz="2400">
                <a:solidFill>
                  <a:srgbClr val="0F0F4B"/>
                </a:solidFill>
              </a:defRPr>
            </a:lvl4pPr>
            <a:lvl5pPr lvl="4" algn="r" rtl="0">
              <a:spcBef>
                <a:spcPts val="0"/>
              </a:spcBef>
              <a:spcAft>
                <a:spcPts val="0"/>
              </a:spcAft>
              <a:buClr>
                <a:srgbClr val="0F0F4B"/>
              </a:buClr>
              <a:buSzPts val="1800"/>
              <a:buNone/>
              <a:defRPr sz="2400">
                <a:solidFill>
                  <a:srgbClr val="0F0F4B"/>
                </a:solidFill>
              </a:defRPr>
            </a:lvl5pPr>
            <a:lvl6pPr lvl="5" algn="r" rtl="0">
              <a:spcBef>
                <a:spcPts val="0"/>
              </a:spcBef>
              <a:spcAft>
                <a:spcPts val="0"/>
              </a:spcAft>
              <a:buClr>
                <a:srgbClr val="0F0F4B"/>
              </a:buClr>
              <a:buSzPts val="1800"/>
              <a:buNone/>
              <a:defRPr sz="2400">
                <a:solidFill>
                  <a:srgbClr val="0F0F4B"/>
                </a:solidFill>
              </a:defRPr>
            </a:lvl6pPr>
            <a:lvl7pPr lvl="6" algn="r" rtl="0">
              <a:spcBef>
                <a:spcPts val="0"/>
              </a:spcBef>
              <a:spcAft>
                <a:spcPts val="0"/>
              </a:spcAft>
              <a:buClr>
                <a:srgbClr val="0F0F4B"/>
              </a:buClr>
              <a:buSzPts val="1800"/>
              <a:buNone/>
              <a:defRPr sz="2400">
                <a:solidFill>
                  <a:srgbClr val="0F0F4B"/>
                </a:solidFill>
              </a:defRPr>
            </a:lvl7pPr>
            <a:lvl8pPr lvl="7" algn="r" rtl="0">
              <a:spcBef>
                <a:spcPts val="0"/>
              </a:spcBef>
              <a:spcAft>
                <a:spcPts val="0"/>
              </a:spcAft>
              <a:buClr>
                <a:srgbClr val="0F0F4B"/>
              </a:buClr>
              <a:buSzPts val="1800"/>
              <a:buNone/>
              <a:defRPr sz="2400">
                <a:solidFill>
                  <a:srgbClr val="0F0F4B"/>
                </a:solidFill>
              </a:defRPr>
            </a:lvl8pPr>
            <a:lvl9pPr lvl="8" algn="r" rtl="0">
              <a:spcBef>
                <a:spcPts val="0"/>
              </a:spcBef>
              <a:spcAft>
                <a:spcPts val="0"/>
              </a:spcAft>
              <a:buClr>
                <a:srgbClr val="0F0F4B"/>
              </a:buClr>
              <a:buSzPts val="1800"/>
              <a:buNone/>
              <a:defRPr sz="2400">
                <a:solidFill>
                  <a:srgbClr val="0F0F4B"/>
                </a:solidFill>
              </a:defRPr>
            </a:lvl9pPr>
          </a:lstStyle>
          <a:p>
            <a:r>
              <a:rPr lang="en-US"/>
              <a:t>Click to edit Master title style</a:t>
            </a:r>
            <a:endParaRPr/>
          </a:p>
        </p:txBody>
      </p:sp>
      <p:sp>
        <p:nvSpPr>
          <p:cNvPr id="73" name="Google Shape;73;p5"/>
          <p:cNvSpPr txBox="1">
            <a:spLocks noGrp="1"/>
          </p:cNvSpPr>
          <p:nvPr>
            <p:ph type="title" idx="9"/>
          </p:nvPr>
        </p:nvSpPr>
        <p:spPr>
          <a:xfrm flipH="1">
            <a:off x="-940000" y="5316500"/>
            <a:ext cx="8084400" cy="52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1800"/>
              <a:buNone/>
              <a:defRPr sz="2400">
                <a:solidFill>
                  <a:srgbClr val="0F0F4B"/>
                </a:solidFill>
              </a:defRPr>
            </a:lvl1pPr>
            <a:lvl2pPr lvl="1" algn="r" rtl="0">
              <a:spcBef>
                <a:spcPts val="0"/>
              </a:spcBef>
              <a:spcAft>
                <a:spcPts val="0"/>
              </a:spcAft>
              <a:buClr>
                <a:srgbClr val="0F0F4B"/>
              </a:buClr>
              <a:buSzPts val="1800"/>
              <a:buNone/>
              <a:defRPr sz="2400">
                <a:solidFill>
                  <a:srgbClr val="0F0F4B"/>
                </a:solidFill>
              </a:defRPr>
            </a:lvl2pPr>
            <a:lvl3pPr lvl="2" algn="r" rtl="0">
              <a:spcBef>
                <a:spcPts val="0"/>
              </a:spcBef>
              <a:spcAft>
                <a:spcPts val="0"/>
              </a:spcAft>
              <a:buClr>
                <a:srgbClr val="0F0F4B"/>
              </a:buClr>
              <a:buSzPts val="1800"/>
              <a:buNone/>
              <a:defRPr sz="2400">
                <a:solidFill>
                  <a:srgbClr val="0F0F4B"/>
                </a:solidFill>
              </a:defRPr>
            </a:lvl3pPr>
            <a:lvl4pPr lvl="3" algn="r" rtl="0">
              <a:spcBef>
                <a:spcPts val="0"/>
              </a:spcBef>
              <a:spcAft>
                <a:spcPts val="0"/>
              </a:spcAft>
              <a:buClr>
                <a:srgbClr val="0F0F4B"/>
              </a:buClr>
              <a:buSzPts val="1800"/>
              <a:buNone/>
              <a:defRPr sz="2400">
                <a:solidFill>
                  <a:srgbClr val="0F0F4B"/>
                </a:solidFill>
              </a:defRPr>
            </a:lvl4pPr>
            <a:lvl5pPr lvl="4" algn="r" rtl="0">
              <a:spcBef>
                <a:spcPts val="0"/>
              </a:spcBef>
              <a:spcAft>
                <a:spcPts val="0"/>
              </a:spcAft>
              <a:buClr>
                <a:srgbClr val="0F0F4B"/>
              </a:buClr>
              <a:buSzPts val="1800"/>
              <a:buNone/>
              <a:defRPr sz="2400">
                <a:solidFill>
                  <a:srgbClr val="0F0F4B"/>
                </a:solidFill>
              </a:defRPr>
            </a:lvl5pPr>
            <a:lvl6pPr lvl="5" algn="r" rtl="0">
              <a:spcBef>
                <a:spcPts val="0"/>
              </a:spcBef>
              <a:spcAft>
                <a:spcPts val="0"/>
              </a:spcAft>
              <a:buClr>
                <a:srgbClr val="0F0F4B"/>
              </a:buClr>
              <a:buSzPts val="1800"/>
              <a:buNone/>
              <a:defRPr sz="2400">
                <a:solidFill>
                  <a:srgbClr val="0F0F4B"/>
                </a:solidFill>
              </a:defRPr>
            </a:lvl6pPr>
            <a:lvl7pPr lvl="6" algn="r" rtl="0">
              <a:spcBef>
                <a:spcPts val="0"/>
              </a:spcBef>
              <a:spcAft>
                <a:spcPts val="0"/>
              </a:spcAft>
              <a:buClr>
                <a:srgbClr val="0F0F4B"/>
              </a:buClr>
              <a:buSzPts val="1800"/>
              <a:buNone/>
              <a:defRPr sz="2400">
                <a:solidFill>
                  <a:srgbClr val="0F0F4B"/>
                </a:solidFill>
              </a:defRPr>
            </a:lvl7pPr>
            <a:lvl8pPr lvl="7" algn="r" rtl="0">
              <a:spcBef>
                <a:spcPts val="0"/>
              </a:spcBef>
              <a:spcAft>
                <a:spcPts val="0"/>
              </a:spcAft>
              <a:buClr>
                <a:srgbClr val="0F0F4B"/>
              </a:buClr>
              <a:buSzPts val="1800"/>
              <a:buNone/>
              <a:defRPr sz="2400">
                <a:solidFill>
                  <a:srgbClr val="0F0F4B"/>
                </a:solidFill>
              </a:defRPr>
            </a:lvl8pPr>
            <a:lvl9pPr lvl="8" algn="r" rtl="0">
              <a:spcBef>
                <a:spcPts val="0"/>
              </a:spcBef>
              <a:spcAft>
                <a:spcPts val="0"/>
              </a:spcAft>
              <a:buClr>
                <a:srgbClr val="0F0F4B"/>
              </a:buClr>
              <a:buSzPts val="1800"/>
              <a:buNone/>
              <a:defRPr sz="2400">
                <a:solidFill>
                  <a:srgbClr val="0F0F4B"/>
                </a:solidFill>
              </a:defRPr>
            </a:lvl9pPr>
          </a:lstStyle>
          <a:p>
            <a:r>
              <a:rPr lang="en-US"/>
              <a:t>Click to edit Master title style</a:t>
            </a:r>
            <a:endParaRPr/>
          </a:p>
        </p:txBody>
      </p:sp>
    </p:spTree>
    <p:extLst>
      <p:ext uri="{BB962C8B-B14F-4D97-AF65-F5344CB8AC3E}">
        <p14:creationId xmlns:p14="http://schemas.microsoft.com/office/powerpoint/2010/main" val="1971291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type="titleOnly">
  <p:cSld name="QUOTE">
    <p:spTree>
      <p:nvGrpSpPr>
        <p:cNvPr id="1" name="Shape 74"/>
        <p:cNvGrpSpPr/>
        <p:nvPr/>
      </p:nvGrpSpPr>
      <p:grpSpPr>
        <a:xfrm>
          <a:off x="0" y="0"/>
          <a:ext cx="0" cy="0"/>
          <a:chOff x="0" y="0"/>
          <a:chExt cx="0" cy="0"/>
        </a:xfrm>
      </p:grpSpPr>
      <p:sp>
        <p:nvSpPr>
          <p:cNvPr id="75" name="Google Shape;75;p6"/>
          <p:cNvSpPr/>
          <p:nvPr/>
        </p:nvSpPr>
        <p:spPr>
          <a:xfrm>
            <a:off x="-71566" y="-18900"/>
            <a:ext cx="12354433" cy="6991901"/>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6" name="Google Shape;76;p6"/>
          <p:cNvGrpSpPr/>
          <p:nvPr/>
        </p:nvGrpSpPr>
        <p:grpSpPr>
          <a:xfrm>
            <a:off x="-52946" y="-18896"/>
            <a:ext cx="12336100" cy="6887059"/>
            <a:chOff x="3655900" y="1642950"/>
            <a:chExt cx="1299175" cy="751250"/>
          </a:xfrm>
        </p:grpSpPr>
        <p:sp>
          <p:nvSpPr>
            <p:cNvPr id="77" name="Google Shape;77;p6"/>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6"/>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6"/>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0" name="Google Shape;80;p6"/>
          <p:cNvGrpSpPr/>
          <p:nvPr/>
        </p:nvGrpSpPr>
        <p:grpSpPr>
          <a:xfrm>
            <a:off x="-44512" y="32140"/>
            <a:ext cx="12255733" cy="6833761"/>
            <a:chOff x="5820575" y="792900"/>
            <a:chExt cx="1357625" cy="786925"/>
          </a:xfrm>
        </p:grpSpPr>
        <p:sp>
          <p:nvSpPr>
            <p:cNvPr id="81" name="Google Shape;81;p6"/>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6"/>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6"/>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6"/>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5" name="Google Shape;85;p6"/>
          <p:cNvGrpSpPr/>
          <p:nvPr/>
        </p:nvGrpSpPr>
        <p:grpSpPr>
          <a:xfrm>
            <a:off x="79" y="32140"/>
            <a:ext cx="12255733" cy="6833761"/>
            <a:chOff x="5820575" y="792900"/>
            <a:chExt cx="1357625" cy="786925"/>
          </a:xfrm>
        </p:grpSpPr>
        <p:sp>
          <p:nvSpPr>
            <p:cNvPr id="86" name="Google Shape;86;p6"/>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6"/>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6"/>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6"/>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90" name="Google Shape;90;p6"/>
          <p:cNvPicPr preferRelativeResize="0"/>
          <p:nvPr/>
        </p:nvPicPr>
        <p:blipFill>
          <a:blip r:embed="rId2">
            <a:alphaModFix/>
          </a:blip>
          <a:stretch>
            <a:fillRect/>
          </a:stretch>
        </p:blipFill>
        <p:spPr>
          <a:xfrm>
            <a:off x="-71100" y="-171139"/>
            <a:ext cx="12335869" cy="7315309"/>
          </a:xfrm>
          <a:prstGeom prst="rect">
            <a:avLst/>
          </a:prstGeom>
          <a:noFill/>
          <a:ln>
            <a:noFill/>
          </a:ln>
        </p:spPr>
      </p:pic>
      <p:sp>
        <p:nvSpPr>
          <p:cNvPr id="91" name="Google Shape;91;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
        <p:nvSpPr>
          <p:cNvPr id="92" name="Google Shape;92;p6"/>
          <p:cNvSpPr txBox="1">
            <a:spLocks noGrp="1"/>
          </p:cNvSpPr>
          <p:nvPr>
            <p:ph type="ctrTitle"/>
          </p:nvPr>
        </p:nvSpPr>
        <p:spPr>
          <a:xfrm>
            <a:off x="4806967" y="4089400"/>
            <a:ext cx="4521200" cy="3656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200"/>
              <a:buNone/>
              <a:defRPr sz="1600">
                <a:solidFill>
                  <a:srgbClr val="FFFFFF"/>
                </a:solidFill>
              </a:defRPr>
            </a:lvl1pPr>
            <a:lvl2pPr lvl="1" algn="r" rtl="0">
              <a:spcBef>
                <a:spcPts val="0"/>
              </a:spcBef>
              <a:spcAft>
                <a:spcPts val="0"/>
              </a:spcAft>
              <a:buSzPts val="1200"/>
              <a:buNone/>
              <a:defRPr sz="1600"/>
            </a:lvl2pPr>
            <a:lvl3pPr lvl="2" algn="r" rtl="0">
              <a:spcBef>
                <a:spcPts val="0"/>
              </a:spcBef>
              <a:spcAft>
                <a:spcPts val="0"/>
              </a:spcAft>
              <a:buSzPts val="1200"/>
              <a:buNone/>
              <a:defRPr sz="1600"/>
            </a:lvl3pPr>
            <a:lvl4pPr lvl="3" algn="r" rtl="0">
              <a:spcBef>
                <a:spcPts val="0"/>
              </a:spcBef>
              <a:spcAft>
                <a:spcPts val="0"/>
              </a:spcAft>
              <a:buSzPts val="1200"/>
              <a:buNone/>
              <a:defRPr sz="1600"/>
            </a:lvl4pPr>
            <a:lvl5pPr lvl="4" algn="r" rtl="0">
              <a:spcBef>
                <a:spcPts val="0"/>
              </a:spcBef>
              <a:spcAft>
                <a:spcPts val="0"/>
              </a:spcAft>
              <a:buSzPts val="1200"/>
              <a:buNone/>
              <a:defRPr sz="1600"/>
            </a:lvl5pPr>
            <a:lvl6pPr lvl="5" algn="r" rtl="0">
              <a:spcBef>
                <a:spcPts val="0"/>
              </a:spcBef>
              <a:spcAft>
                <a:spcPts val="0"/>
              </a:spcAft>
              <a:buSzPts val="1200"/>
              <a:buNone/>
              <a:defRPr sz="1600"/>
            </a:lvl6pPr>
            <a:lvl7pPr lvl="6" algn="r" rtl="0">
              <a:spcBef>
                <a:spcPts val="0"/>
              </a:spcBef>
              <a:spcAft>
                <a:spcPts val="0"/>
              </a:spcAft>
              <a:buSzPts val="1200"/>
              <a:buNone/>
              <a:defRPr sz="1600"/>
            </a:lvl7pPr>
            <a:lvl8pPr lvl="7" algn="r" rtl="0">
              <a:spcBef>
                <a:spcPts val="0"/>
              </a:spcBef>
              <a:spcAft>
                <a:spcPts val="0"/>
              </a:spcAft>
              <a:buSzPts val="1200"/>
              <a:buNone/>
              <a:defRPr sz="1600"/>
            </a:lvl8pPr>
            <a:lvl9pPr lvl="8" algn="r" rtl="0">
              <a:spcBef>
                <a:spcPts val="0"/>
              </a:spcBef>
              <a:spcAft>
                <a:spcPts val="0"/>
              </a:spcAft>
              <a:buSzPts val="1200"/>
              <a:buNone/>
              <a:defRPr sz="1600"/>
            </a:lvl9pPr>
          </a:lstStyle>
          <a:p>
            <a:r>
              <a:rPr lang="en-US"/>
              <a:t>Click to edit Master title style</a:t>
            </a:r>
            <a:endParaRPr/>
          </a:p>
        </p:txBody>
      </p:sp>
      <p:sp>
        <p:nvSpPr>
          <p:cNvPr id="93" name="Google Shape;93;p6"/>
          <p:cNvSpPr txBox="1">
            <a:spLocks noGrp="1"/>
          </p:cNvSpPr>
          <p:nvPr>
            <p:ph type="subTitle" idx="1"/>
          </p:nvPr>
        </p:nvSpPr>
        <p:spPr>
          <a:xfrm>
            <a:off x="2584733" y="2870200"/>
            <a:ext cx="7086400" cy="111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FFFF"/>
              </a:buClr>
              <a:buSzPts val="1800"/>
              <a:buNone/>
              <a:defRPr sz="2400">
                <a:solidFill>
                  <a:srgbClr val="FFFFFF"/>
                </a:solidFill>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94" name="Google Shape;94;p6"/>
          <p:cNvSpPr/>
          <p:nvPr/>
        </p:nvSpPr>
        <p:spPr>
          <a:xfrm>
            <a:off x="700733" y="3458501"/>
            <a:ext cx="867" cy="833"/>
          </a:xfrm>
          <a:custGeom>
            <a:avLst/>
            <a:gdLst/>
            <a:ahLst/>
            <a:cxnLst/>
            <a:rect l="l" t="t" r="r" b="b"/>
            <a:pathLst>
              <a:path w="26" h="25" extrusionOk="0">
                <a:moveTo>
                  <a:pt x="26" y="0"/>
                </a:moveTo>
                <a:cubicBezTo>
                  <a:pt x="17" y="4"/>
                  <a:pt x="9" y="16"/>
                  <a:pt x="1" y="25"/>
                </a:cubicBezTo>
                <a:lnTo>
                  <a:pt x="26" y="0"/>
                </a:lnTo>
                <a:close/>
              </a:path>
            </a:pathLst>
          </a:custGeom>
          <a:solidFill>
            <a:srgbClr val="33303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7002438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EADLAND 1">
  <p:cSld name="HEADLAND 1">
    <p:spTree>
      <p:nvGrpSpPr>
        <p:cNvPr id="1" name="Shape 95"/>
        <p:cNvGrpSpPr/>
        <p:nvPr/>
      </p:nvGrpSpPr>
      <p:grpSpPr>
        <a:xfrm>
          <a:off x="0" y="0"/>
          <a:ext cx="0" cy="0"/>
          <a:chOff x="0" y="0"/>
          <a:chExt cx="0" cy="0"/>
        </a:xfrm>
      </p:grpSpPr>
      <p:sp>
        <p:nvSpPr>
          <p:cNvPr id="96" name="Google Shape;96;p7"/>
          <p:cNvSpPr/>
          <p:nvPr/>
        </p:nvSpPr>
        <p:spPr>
          <a:xfrm>
            <a:off x="-71566" y="-18900"/>
            <a:ext cx="12354433" cy="6991901"/>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97" name="Google Shape;97;p7"/>
          <p:cNvGrpSpPr/>
          <p:nvPr/>
        </p:nvGrpSpPr>
        <p:grpSpPr>
          <a:xfrm>
            <a:off x="-52946" y="-18896"/>
            <a:ext cx="12336100" cy="6887059"/>
            <a:chOff x="3655900" y="1642950"/>
            <a:chExt cx="1299175" cy="751250"/>
          </a:xfrm>
        </p:grpSpPr>
        <p:sp>
          <p:nvSpPr>
            <p:cNvPr id="98" name="Google Shape;98;p7"/>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7"/>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7"/>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1" name="Google Shape;101;p7"/>
          <p:cNvGrpSpPr/>
          <p:nvPr/>
        </p:nvGrpSpPr>
        <p:grpSpPr>
          <a:xfrm>
            <a:off x="-44512" y="32140"/>
            <a:ext cx="12255733" cy="6833761"/>
            <a:chOff x="5820575" y="792900"/>
            <a:chExt cx="1357625" cy="786925"/>
          </a:xfrm>
        </p:grpSpPr>
        <p:sp>
          <p:nvSpPr>
            <p:cNvPr id="102" name="Google Shape;102;p7"/>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7"/>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7"/>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7"/>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6" name="Google Shape;106;p7"/>
          <p:cNvGrpSpPr/>
          <p:nvPr/>
        </p:nvGrpSpPr>
        <p:grpSpPr>
          <a:xfrm>
            <a:off x="79" y="32140"/>
            <a:ext cx="12255733" cy="6833761"/>
            <a:chOff x="5820575" y="792900"/>
            <a:chExt cx="1357625" cy="786925"/>
          </a:xfrm>
        </p:grpSpPr>
        <p:sp>
          <p:nvSpPr>
            <p:cNvPr id="107" name="Google Shape;107;p7"/>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7"/>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7"/>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7"/>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1" name="Google Shape;11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57F1E4F-1CFF-5643-939E-217C01CDF565}" type="slidenum">
              <a:rPr lang="en-US" smtClean="0"/>
              <a:pPr/>
              <a:t>‹#›</a:t>
            </a:fld>
            <a:endParaRPr lang="en-US" dirty="0"/>
          </a:p>
        </p:txBody>
      </p:sp>
      <p:sp>
        <p:nvSpPr>
          <p:cNvPr id="112" name="Google Shape;112;p7"/>
          <p:cNvSpPr txBox="1">
            <a:spLocks noGrp="1"/>
          </p:cNvSpPr>
          <p:nvPr>
            <p:ph type="title"/>
          </p:nvPr>
        </p:nvSpPr>
        <p:spPr>
          <a:xfrm>
            <a:off x="-2235200" y="2942100"/>
            <a:ext cx="10668000" cy="52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3200">
                <a:solidFill>
                  <a:srgbClr val="FFFFFF"/>
                </a:solidFill>
              </a:defRPr>
            </a:lvl1pPr>
            <a:lvl2pPr lvl="1" algn="ctr" rtl="0">
              <a:spcBef>
                <a:spcPts val="0"/>
              </a:spcBef>
              <a:spcAft>
                <a:spcPts val="0"/>
              </a:spcAft>
              <a:buClr>
                <a:srgbClr val="FFFFFF"/>
              </a:buClr>
              <a:buSzPts val="2800"/>
              <a:buNone/>
              <a:defRPr>
                <a:solidFill>
                  <a:srgbClr val="FFFFFF"/>
                </a:solidFill>
              </a:defRPr>
            </a:lvl2pPr>
            <a:lvl3pPr lvl="2" algn="ctr" rtl="0">
              <a:spcBef>
                <a:spcPts val="0"/>
              </a:spcBef>
              <a:spcAft>
                <a:spcPts val="0"/>
              </a:spcAft>
              <a:buClr>
                <a:srgbClr val="FFFFFF"/>
              </a:buClr>
              <a:buSzPts val="2800"/>
              <a:buNone/>
              <a:defRPr>
                <a:solidFill>
                  <a:srgbClr val="FFFFFF"/>
                </a:solidFill>
              </a:defRPr>
            </a:lvl3pPr>
            <a:lvl4pPr lvl="3" algn="ctr" rtl="0">
              <a:spcBef>
                <a:spcPts val="0"/>
              </a:spcBef>
              <a:spcAft>
                <a:spcPts val="0"/>
              </a:spcAft>
              <a:buClr>
                <a:srgbClr val="FFFFFF"/>
              </a:buClr>
              <a:buSzPts val="2800"/>
              <a:buNone/>
              <a:defRPr>
                <a:solidFill>
                  <a:srgbClr val="FFFFFF"/>
                </a:solidFill>
              </a:defRPr>
            </a:lvl4pPr>
            <a:lvl5pPr lvl="4" algn="ctr" rtl="0">
              <a:spcBef>
                <a:spcPts val="0"/>
              </a:spcBef>
              <a:spcAft>
                <a:spcPts val="0"/>
              </a:spcAft>
              <a:buClr>
                <a:srgbClr val="FFFFFF"/>
              </a:buClr>
              <a:buSzPts val="2800"/>
              <a:buNone/>
              <a:defRPr>
                <a:solidFill>
                  <a:srgbClr val="FFFFFF"/>
                </a:solidFill>
              </a:defRPr>
            </a:lvl5pPr>
            <a:lvl6pPr lvl="5" algn="ctr" rtl="0">
              <a:spcBef>
                <a:spcPts val="0"/>
              </a:spcBef>
              <a:spcAft>
                <a:spcPts val="0"/>
              </a:spcAft>
              <a:buClr>
                <a:srgbClr val="FFFFFF"/>
              </a:buClr>
              <a:buSzPts val="2800"/>
              <a:buNone/>
              <a:defRPr>
                <a:solidFill>
                  <a:srgbClr val="FFFFFF"/>
                </a:solidFill>
              </a:defRPr>
            </a:lvl6pPr>
            <a:lvl7pPr lvl="6" algn="ctr" rtl="0">
              <a:spcBef>
                <a:spcPts val="0"/>
              </a:spcBef>
              <a:spcAft>
                <a:spcPts val="0"/>
              </a:spcAft>
              <a:buClr>
                <a:srgbClr val="FFFFFF"/>
              </a:buClr>
              <a:buSzPts val="2800"/>
              <a:buNone/>
              <a:defRPr>
                <a:solidFill>
                  <a:srgbClr val="FFFFFF"/>
                </a:solidFill>
              </a:defRPr>
            </a:lvl7pPr>
            <a:lvl8pPr lvl="7" algn="ctr" rtl="0">
              <a:spcBef>
                <a:spcPts val="0"/>
              </a:spcBef>
              <a:spcAft>
                <a:spcPts val="0"/>
              </a:spcAft>
              <a:buClr>
                <a:srgbClr val="FFFFFF"/>
              </a:buClr>
              <a:buSzPts val="2800"/>
              <a:buNone/>
              <a:defRPr>
                <a:solidFill>
                  <a:srgbClr val="FFFFFF"/>
                </a:solidFill>
              </a:defRPr>
            </a:lvl8pPr>
            <a:lvl9pPr lvl="8" algn="ctr"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sp>
        <p:nvSpPr>
          <p:cNvPr id="113" name="Google Shape;113;p7"/>
          <p:cNvSpPr txBox="1">
            <a:spLocks noGrp="1"/>
          </p:cNvSpPr>
          <p:nvPr>
            <p:ph type="subTitle" idx="1"/>
          </p:nvPr>
        </p:nvSpPr>
        <p:spPr>
          <a:xfrm>
            <a:off x="1270000" y="4964567"/>
            <a:ext cx="3657600" cy="6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a:solidFill>
                  <a:srgbClr val="FFFFFF"/>
                </a:solidFill>
              </a:defRPr>
            </a:lvl1pPr>
            <a:lvl2pPr lvl="1" algn="ctr" rtl="0">
              <a:lnSpc>
                <a:spcPct val="100000"/>
              </a:lnSpc>
              <a:spcBef>
                <a:spcPts val="0"/>
              </a:spcBef>
              <a:spcAft>
                <a:spcPts val="0"/>
              </a:spcAft>
              <a:buClr>
                <a:srgbClr val="FFFFFF"/>
              </a:buClr>
              <a:buSzPts val="1800"/>
              <a:buNone/>
              <a:defRPr sz="2400">
                <a:solidFill>
                  <a:srgbClr val="FFFFFF"/>
                </a:solidFill>
              </a:defRPr>
            </a:lvl2pPr>
            <a:lvl3pPr lvl="2" algn="ctr" rtl="0">
              <a:lnSpc>
                <a:spcPct val="100000"/>
              </a:lnSpc>
              <a:spcBef>
                <a:spcPts val="0"/>
              </a:spcBef>
              <a:spcAft>
                <a:spcPts val="0"/>
              </a:spcAft>
              <a:buClr>
                <a:srgbClr val="FFFFFF"/>
              </a:buClr>
              <a:buSzPts val="1800"/>
              <a:buNone/>
              <a:defRPr sz="2400">
                <a:solidFill>
                  <a:srgbClr val="FFFFFF"/>
                </a:solidFill>
              </a:defRPr>
            </a:lvl3pPr>
            <a:lvl4pPr lvl="3" algn="ctr" rtl="0">
              <a:lnSpc>
                <a:spcPct val="100000"/>
              </a:lnSpc>
              <a:spcBef>
                <a:spcPts val="0"/>
              </a:spcBef>
              <a:spcAft>
                <a:spcPts val="0"/>
              </a:spcAft>
              <a:buClr>
                <a:srgbClr val="FFFFFF"/>
              </a:buClr>
              <a:buSzPts val="1800"/>
              <a:buNone/>
              <a:defRPr sz="2400">
                <a:solidFill>
                  <a:srgbClr val="FFFFFF"/>
                </a:solidFill>
              </a:defRPr>
            </a:lvl4pPr>
            <a:lvl5pPr lvl="4" algn="ctr" rtl="0">
              <a:lnSpc>
                <a:spcPct val="100000"/>
              </a:lnSpc>
              <a:spcBef>
                <a:spcPts val="0"/>
              </a:spcBef>
              <a:spcAft>
                <a:spcPts val="0"/>
              </a:spcAft>
              <a:buClr>
                <a:srgbClr val="FFFFFF"/>
              </a:buClr>
              <a:buSzPts val="1800"/>
              <a:buNone/>
              <a:defRPr sz="2400">
                <a:solidFill>
                  <a:srgbClr val="FFFFFF"/>
                </a:solidFill>
              </a:defRPr>
            </a:lvl5pPr>
            <a:lvl6pPr lvl="5" algn="ctr" rtl="0">
              <a:lnSpc>
                <a:spcPct val="100000"/>
              </a:lnSpc>
              <a:spcBef>
                <a:spcPts val="0"/>
              </a:spcBef>
              <a:spcAft>
                <a:spcPts val="0"/>
              </a:spcAft>
              <a:buClr>
                <a:srgbClr val="FFFFFF"/>
              </a:buClr>
              <a:buSzPts val="1800"/>
              <a:buNone/>
              <a:defRPr sz="2400">
                <a:solidFill>
                  <a:srgbClr val="FFFFFF"/>
                </a:solidFill>
              </a:defRPr>
            </a:lvl6pPr>
            <a:lvl7pPr lvl="6" algn="ctr" rtl="0">
              <a:lnSpc>
                <a:spcPct val="100000"/>
              </a:lnSpc>
              <a:spcBef>
                <a:spcPts val="0"/>
              </a:spcBef>
              <a:spcAft>
                <a:spcPts val="0"/>
              </a:spcAft>
              <a:buClr>
                <a:srgbClr val="FFFFFF"/>
              </a:buClr>
              <a:buSzPts val="1800"/>
              <a:buNone/>
              <a:defRPr sz="2400">
                <a:solidFill>
                  <a:srgbClr val="FFFFFF"/>
                </a:solidFill>
              </a:defRPr>
            </a:lvl7pPr>
            <a:lvl8pPr lvl="7" algn="ctr" rtl="0">
              <a:lnSpc>
                <a:spcPct val="100000"/>
              </a:lnSpc>
              <a:spcBef>
                <a:spcPts val="0"/>
              </a:spcBef>
              <a:spcAft>
                <a:spcPts val="0"/>
              </a:spcAft>
              <a:buClr>
                <a:srgbClr val="FFFFFF"/>
              </a:buClr>
              <a:buSzPts val="1800"/>
              <a:buNone/>
              <a:defRPr sz="2400">
                <a:solidFill>
                  <a:srgbClr val="FFFFFF"/>
                </a:solidFill>
              </a:defRPr>
            </a:lvl8pPr>
            <a:lvl9pPr lvl="8" algn="ctr" rtl="0">
              <a:lnSpc>
                <a:spcPct val="100000"/>
              </a:lnSpc>
              <a:spcBef>
                <a:spcPts val="0"/>
              </a:spcBef>
              <a:spcAft>
                <a:spcPts val="0"/>
              </a:spcAft>
              <a:buClr>
                <a:srgbClr val="FFFFFF"/>
              </a:buClr>
              <a:buSzPts val="1800"/>
              <a:buNone/>
              <a:defRPr sz="2400">
                <a:solidFill>
                  <a:srgbClr val="FFFFFF"/>
                </a:solidFill>
              </a:defRPr>
            </a:lvl9pPr>
          </a:lstStyle>
          <a:p>
            <a:r>
              <a:rPr lang="en-US"/>
              <a:t>Click to edit Master subtitle style</a:t>
            </a:r>
            <a:endParaRPr/>
          </a:p>
        </p:txBody>
      </p:sp>
      <p:cxnSp>
        <p:nvCxnSpPr>
          <p:cNvPr id="114" name="Google Shape;114;p7"/>
          <p:cNvCxnSpPr/>
          <p:nvPr/>
        </p:nvCxnSpPr>
        <p:spPr>
          <a:xfrm>
            <a:off x="3098800" y="-88900"/>
            <a:ext cx="0" cy="2895600"/>
          </a:xfrm>
          <a:prstGeom prst="straightConnector1">
            <a:avLst/>
          </a:prstGeom>
          <a:noFill/>
          <a:ln w="28575" cap="flat" cmpd="sng">
            <a:solidFill>
              <a:srgbClr val="FFFFFF"/>
            </a:solidFill>
            <a:prstDash val="solid"/>
            <a:round/>
            <a:headEnd type="none" w="med" len="med"/>
            <a:tailEnd type="none" w="med" len="med"/>
          </a:ln>
        </p:spPr>
      </p:cxnSp>
      <p:cxnSp>
        <p:nvCxnSpPr>
          <p:cNvPr id="115" name="Google Shape;115;p7"/>
          <p:cNvCxnSpPr/>
          <p:nvPr/>
        </p:nvCxnSpPr>
        <p:spPr>
          <a:xfrm>
            <a:off x="2714600" y="2806700"/>
            <a:ext cx="768400" cy="0"/>
          </a:xfrm>
          <a:prstGeom prst="straightConnector1">
            <a:avLst/>
          </a:prstGeom>
          <a:noFill/>
          <a:ln w="28575" cap="flat" cmpd="sng">
            <a:solidFill>
              <a:srgbClr val="FFFFFF"/>
            </a:solidFill>
            <a:prstDash val="solid"/>
            <a:round/>
            <a:headEnd type="none" w="med" len="med"/>
            <a:tailEnd type="none" w="med" len="med"/>
          </a:ln>
        </p:spPr>
      </p:cxnSp>
      <p:sp>
        <p:nvSpPr>
          <p:cNvPr id="116" name="Google Shape;116;p7"/>
          <p:cNvSpPr txBox="1">
            <a:spLocks noGrp="1"/>
          </p:cNvSpPr>
          <p:nvPr>
            <p:ph type="title" idx="2"/>
          </p:nvPr>
        </p:nvSpPr>
        <p:spPr>
          <a:xfrm>
            <a:off x="217500" y="3708333"/>
            <a:ext cx="5762400" cy="101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3200">
                <a:solidFill>
                  <a:srgbClr val="FFFFFF"/>
                </a:solidFill>
              </a:defRPr>
            </a:lvl1pPr>
            <a:lvl2pPr lvl="1" algn="ctr" rtl="0">
              <a:spcBef>
                <a:spcPts val="0"/>
              </a:spcBef>
              <a:spcAft>
                <a:spcPts val="0"/>
              </a:spcAft>
              <a:buClr>
                <a:srgbClr val="FFFFFF"/>
              </a:buClr>
              <a:buSzPts val="2400"/>
              <a:buNone/>
              <a:defRPr sz="3200">
                <a:solidFill>
                  <a:srgbClr val="FFFFFF"/>
                </a:solidFill>
              </a:defRPr>
            </a:lvl2pPr>
            <a:lvl3pPr lvl="2" algn="ctr" rtl="0">
              <a:spcBef>
                <a:spcPts val="0"/>
              </a:spcBef>
              <a:spcAft>
                <a:spcPts val="0"/>
              </a:spcAft>
              <a:buClr>
                <a:srgbClr val="FFFFFF"/>
              </a:buClr>
              <a:buSzPts val="2400"/>
              <a:buNone/>
              <a:defRPr sz="3200">
                <a:solidFill>
                  <a:srgbClr val="FFFFFF"/>
                </a:solidFill>
              </a:defRPr>
            </a:lvl3pPr>
            <a:lvl4pPr lvl="3" algn="ctr" rtl="0">
              <a:spcBef>
                <a:spcPts val="0"/>
              </a:spcBef>
              <a:spcAft>
                <a:spcPts val="0"/>
              </a:spcAft>
              <a:buClr>
                <a:srgbClr val="FFFFFF"/>
              </a:buClr>
              <a:buSzPts val="2400"/>
              <a:buNone/>
              <a:defRPr sz="3200">
                <a:solidFill>
                  <a:srgbClr val="FFFFFF"/>
                </a:solidFill>
              </a:defRPr>
            </a:lvl4pPr>
            <a:lvl5pPr lvl="4" algn="ctr" rtl="0">
              <a:spcBef>
                <a:spcPts val="0"/>
              </a:spcBef>
              <a:spcAft>
                <a:spcPts val="0"/>
              </a:spcAft>
              <a:buClr>
                <a:srgbClr val="FFFFFF"/>
              </a:buClr>
              <a:buSzPts val="2400"/>
              <a:buNone/>
              <a:defRPr sz="3200">
                <a:solidFill>
                  <a:srgbClr val="FFFFFF"/>
                </a:solidFill>
              </a:defRPr>
            </a:lvl5pPr>
            <a:lvl6pPr lvl="5" algn="ctr" rtl="0">
              <a:spcBef>
                <a:spcPts val="0"/>
              </a:spcBef>
              <a:spcAft>
                <a:spcPts val="0"/>
              </a:spcAft>
              <a:buClr>
                <a:srgbClr val="FFFFFF"/>
              </a:buClr>
              <a:buSzPts val="2400"/>
              <a:buNone/>
              <a:defRPr sz="3200">
                <a:solidFill>
                  <a:srgbClr val="FFFFFF"/>
                </a:solidFill>
              </a:defRPr>
            </a:lvl6pPr>
            <a:lvl7pPr lvl="6" algn="ctr" rtl="0">
              <a:spcBef>
                <a:spcPts val="0"/>
              </a:spcBef>
              <a:spcAft>
                <a:spcPts val="0"/>
              </a:spcAft>
              <a:buClr>
                <a:srgbClr val="FFFFFF"/>
              </a:buClr>
              <a:buSzPts val="2400"/>
              <a:buNone/>
              <a:defRPr sz="3200">
                <a:solidFill>
                  <a:srgbClr val="FFFFFF"/>
                </a:solidFill>
              </a:defRPr>
            </a:lvl7pPr>
            <a:lvl8pPr lvl="7" algn="ctr" rtl="0">
              <a:spcBef>
                <a:spcPts val="0"/>
              </a:spcBef>
              <a:spcAft>
                <a:spcPts val="0"/>
              </a:spcAft>
              <a:buClr>
                <a:srgbClr val="FFFFFF"/>
              </a:buClr>
              <a:buSzPts val="2400"/>
              <a:buNone/>
              <a:defRPr sz="3200">
                <a:solidFill>
                  <a:srgbClr val="FFFFFF"/>
                </a:solidFill>
              </a:defRPr>
            </a:lvl8pPr>
            <a:lvl9pPr lvl="8" algn="ct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
        <p:nvSpPr>
          <p:cNvPr id="117" name="Google Shape;117;p7"/>
          <p:cNvSpPr/>
          <p:nvPr/>
        </p:nvSpPr>
        <p:spPr>
          <a:xfrm rot="10800000">
            <a:off x="-57400" y="-26185"/>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
        <p:nvSpPr>
          <p:cNvPr id="118" name="Google Shape;118;p7"/>
          <p:cNvSpPr/>
          <p:nvPr/>
        </p:nvSpPr>
        <p:spPr>
          <a:xfrm>
            <a:off x="6996373" y="3119731"/>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pic>
        <p:nvPicPr>
          <p:cNvPr id="119" name="Google Shape;119;p7"/>
          <p:cNvPicPr preferRelativeResize="0"/>
          <p:nvPr/>
        </p:nvPicPr>
        <p:blipFill>
          <a:blip r:embed="rId2">
            <a:alphaModFix/>
          </a:blip>
          <a:stretch>
            <a:fillRect/>
          </a:stretch>
        </p:blipFill>
        <p:spPr>
          <a:xfrm>
            <a:off x="-71100" y="-171139"/>
            <a:ext cx="12335869" cy="7315309"/>
          </a:xfrm>
          <a:prstGeom prst="rect">
            <a:avLst/>
          </a:prstGeom>
          <a:noFill/>
          <a:ln>
            <a:noFill/>
          </a:ln>
        </p:spPr>
      </p:pic>
    </p:spTree>
    <p:extLst>
      <p:ext uri="{BB962C8B-B14F-4D97-AF65-F5344CB8AC3E}">
        <p14:creationId xmlns:p14="http://schemas.microsoft.com/office/powerpoint/2010/main" val="550517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HEADLAND 1 1">
  <p:cSld name="HEADLAND 1 1">
    <p:spTree>
      <p:nvGrpSpPr>
        <p:cNvPr id="1" name="Shape 120"/>
        <p:cNvGrpSpPr/>
        <p:nvPr/>
      </p:nvGrpSpPr>
      <p:grpSpPr>
        <a:xfrm>
          <a:off x="0" y="0"/>
          <a:ext cx="0" cy="0"/>
          <a:chOff x="0" y="0"/>
          <a:chExt cx="0" cy="0"/>
        </a:xfrm>
      </p:grpSpPr>
      <p:sp>
        <p:nvSpPr>
          <p:cNvPr id="121" name="Google Shape;121;p8"/>
          <p:cNvSpPr/>
          <p:nvPr/>
        </p:nvSpPr>
        <p:spPr>
          <a:xfrm>
            <a:off x="-71566" y="-18900"/>
            <a:ext cx="12354433" cy="6991901"/>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22" name="Google Shape;122;p8"/>
          <p:cNvGrpSpPr/>
          <p:nvPr/>
        </p:nvGrpSpPr>
        <p:grpSpPr>
          <a:xfrm>
            <a:off x="-52946" y="-18896"/>
            <a:ext cx="12336100" cy="6887059"/>
            <a:chOff x="3655900" y="1642950"/>
            <a:chExt cx="1299175" cy="751250"/>
          </a:xfrm>
        </p:grpSpPr>
        <p:sp>
          <p:nvSpPr>
            <p:cNvPr id="123" name="Google Shape;123;p8"/>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8"/>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8"/>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26" name="Google Shape;126;p8"/>
          <p:cNvGrpSpPr/>
          <p:nvPr/>
        </p:nvGrpSpPr>
        <p:grpSpPr>
          <a:xfrm>
            <a:off x="-44512" y="32140"/>
            <a:ext cx="12255733" cy="6833761"/>
            <a:chOff x="5820575" y="792900"/>
            <a:chExt cx="1357625" cy="786925"/>
          </a:xfrm>
        </p:grpSpPr>
        <p:sp>
          <p:nvSpPr>
            <p:cNvPr id="127" name="Google Shape;127;p8"/>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8"/>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8"/>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8"/>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1" name="Google Shape;131;p8"/>
          <p:cNvGrpSpPr/>
          <p:nvPr/>
        </p:nvGrpSpPr>
        <p:grpSpPr>
          <a:xfrm>
            <a:off x="79" y="32140"/>
            <a:ext cx="12255733" cy="6833761"/>
            <a:chOff x="5820575" y="792900"/>
            <a:chExt cx="1357625" cy="786925"/>
          </a:xfrm>
        </p:grpSpPr>
        <p:sp>
          <p:nvSpPr>
            <p:cNvPr id="132" name="Google Shape;132;p8"/>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8"/>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8"/>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8"/>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cxnSp>
        <p:nvCxnSpPr>
          <p:cNvPr id="136" name="Google Shape;136;p8"/>
          <p:cNvCxnSpPr/>
          <p:nvPr/>
        </p:nvCxnSpPr>
        <p:spPr>
          <a:xfrm>
            <a:off x="3098800" y="-88900"/>
            <a:ext cx="0" cy="2895600"/>
          </a:xfrm>
          <a:prstGeom prst="straightConnector1">
            <a:avLst/>
          </a:prstGeom>
          <a:noFill/>
          <a:ln w="28575" cap="flat" cmpd="sng">
            <a:solidFill>
              <a:srgbClr val="FFFFFF"/>
            </a:solidFill>
            <a:prstDash val="solid"/>
            <a:round/>
            <a:headEnd type="none" w="med" len="med"/>
            <a:tailEnd type="none" w="med" len="med"/>
          </a:ln>
        </p:spPr>
      </p:cxnSp>
      <p:sp>
        <p:nvSpPr>
          <p:cNvPr id="137" name="Google Shape;137;p8"/>
          <p:cNvSpPr/>
          <p:nvPr/>
        </p:nvSpPr>
        <p:spPr>
          <a:xfrm>
            <a:off x="465700" y="2806700"/>
            <a:ext cx="5266000" cy="3325200"/>
          </a:xfrm>
          <a:prstGeom prst="rect">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8" name="Google Shape;138;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57F1E4F-1CFF-5643-939E-217C01CDF565}" type="slidenum">
              <a:rPr lang="en-US" smtClean="0"/>
              <a:pPr/>
              <a:t>‹#›</a:t>
            </a:fld>
            <a:endParaRPr lang="en-US" dirty="0"/>
          </a:p>
        </p:txBody>
      </p:sp>
      <p:sp>
        <p:nvSpPr>
          <p:cNvPr id="139" name="Google Shape;139;p8"/>
          <p:cNvSpPr txBox="1">
            <a:spLocks noGrp="1"/>
          </p:cNvSpPr>
          <p:nvPr>
            <p:ph type="title"/>
          </p:nvPr>
        </p:nvSpPr>
        <p:spPr>
          <a:xfrm>
            <a:off x="-2235200" y="2942100"/>
            <a:ext cx="10668000" cy="52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3200">
                <a:solidFill>
                  <a:srgbClr val="FFFFFF"/>
                </a:solidFill>
              </a:defRPr>
            </a:lvl1pPr>
            <a:lvl2pPr lvl="1" algn="ctr" rtl="0">
              <a:spcBef>
                <a:spcPts val="0"/>
              </a:spcBef>
              <a:spcAft>
                <a:spcPts val="0"/>
              </a:spcAft>
              <a:buClr>
                <a:srgbClr val="FFFFFF"/>
              </a:buClr>
              <a:buSzPts val="2800"/>
              <a:buNone/>
              <a:defRPr>
                <a:solidFill>
                  <a:srgbClr val="FFFFFF"/>
                </a:solidFill>
              </a:defRPr>
            </a:lvl2pPr>
            <a:lvl3pPr lvl="2" algn="ctr" rtl="0">
              <a:spcBef>
                <a:spcPts val="0"/>
              </a:spcBef>
              <a:spcAft>
                <a:spcPts val="0"/>
              </a:spcAft>
              <a:buClr>
                <a:srgbClr val="FFFFFF"/>
              </a:buClr>
              <a:buSzPts val="2800"/>
              <a:buNone/>
              <a:defRPr>
                <a:solidFill>
                  <a:srgbClr val="FFFFFF"/>
                </a:solidFill>
              </a:defRPr>
            </a:lvl3pPr>
            <a:lvl4pPr lvl="3" algn="ctr" rtl="0">
              <a:spcBef>
                <a:spcPts val="0"/>
              </a:spcBef>
              <a:spcAft>
                <a:spcPts val="0"/>
              </a:spcAft>
              <a:buClr>
                <a:srgbClr val="FFFFFF"/>
              </a:buClr>
              <a:buSzPts val="2800"/>
              <a:buNone/>
              <a:defRPr>
                <a:solidFill>
                  <a:srgbClr val="FFFFFF"/>
                </a:solidFill>
              </a:defRPr>
            </a:lvl4pPr>
            <a:lvl5pPr lvl="4" algn="ctr" rtl="0">
              <a:spcBef>
                <a:spcPts val="0"/>
              </a:spcBef>
              <a:spcAft>
                <a:spcPts val="0"/>
              </a:spcAft>
              <a:buClr>
                <a:srgbClr val="FFFFFF"/>
              </a:buClr>
              <a:buSzPts val="2800"/>
              <a:buNone/>
              <a:defRPr>
                <a:solidFill>
                  <a:srgbClr val="FFFFFF"/>
                </a:solidFill>
              </a:defRPr>
            </a:lvl5pPr>
            <a:lvl6pPr lvl="5" algn="ctr" rtl="0">
              <a:spcBef>
                <a:spcPts val="0"/>
              </a:spcBef>
              <a:spcAft>
                <a:spcPts val="0"/>
              </a:spcAft>
              <a:buClr>
                <a:srgbClr val="FFFFFF"/>
              </a:buClr>
              <a:buSzPts val="2800"/>
              <a:buNone/>
              <a:defRPr>
                <a:solidFill>
                  <a:srgbClr val="FFFFFF"/>
                </a:solidFill>
              </a:defRPr>
            </a:lvl6pPr>
            <a:lvl7pPr lvl="6" algn="ctr" rtl="0">
              <a:spcBef>
                <a:spcPts val="0"/>
              </a:spcBef>
              <a:spcAft>
                <a:spcPts val="0"/>
              </a:spcAft>
              <a:buClr>
                <a:srgbClr val="FFFFFF"/>
              </a:buClr>
              <a:buSzPts val="2800"/>
              <a:buNone/>
              <a:defRPr>
                <a:solidFill>
                  <a:srgbClr val="FFFFFF"/>
                </a:solidFill>
              </a:defRPr>
            </a:lvl7pPr>
            <a:lvl8pPr lvl="7" algn="ctr" rtl="0">
              <a:spcBef>
                <a:spcPts val="0"/>
              </a:spcBef>
              <a:spcAft>
                <a:spcPts val="0"/>
              </a:spcAft>
              <a:buClr>
                <a:srgbClr val="FFFFFF"/>
              </a:buClr>
              <a:buSzPts val="2800"/>
              <a:buNone/>
              <a:defRPr>
                <a:solidFill>
                  <a:srgbClr val="FFFFFF"/>
                </a:solidFill>
              </a:defRPr>
            </a:lvl8pPr>
            <a:lvl9pPr lvl="8" algn="ctr" rtl="0">
              <a:spcBef>
                <a:spcPts val="0"/>
              </a:spcBef>
              <a:spcAft>
                <a:spcPts val="0"/>
              </a:spcAft>
              <a:buClr>
                <a:srgbClr val="FFFFFF"/>
              </a:buClr>
              <a:buSzPts val="2800"/>
              <a:buNone/>
              <a:defRPr>
                <a:solidFill>
                  <a:srgbClr val="FFFFFF"/>
                </a:solidFill>
              </a:defRPr>
            </a:lvl9pPr>
          </a:lstStyle>
          <a:p>
            <a:r>
              <a:rPr lang="en-US"/>
              <a:t>Click to edit Master title style</a:t>
            </a:r>
            <a:endParaRPr/>
          </a:p>
        </p:txBody>
      </p:sp>
      <p:sp>
        <p:nvSpPr>
          <p:cNvPr id="140" name="Google Shape;140;p8"/>
          <p:cNvSpPr txBox="1">
            <a:spLocks noGrp="1"/>
          </p:cNvSpPr>
          <p:nvPr>
            <p:ph type="subTitle" idx="1"/>
          </p:nvPr>
        </p:nvSpPr>
        <p:spPr>
          <a:xfrm>
            <a:off x="1270000" y="4964567"/>
            <a:ext cx="3657600" cy="6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a:solidFill>
                  <a:srgbClr val="FFFFFF"/>
                </a:solidFill>
              </a:defRPr>
            </a:lvl1pPr>
            <a:lvl2pPr lvl="1" algn="ctr" rtl="0">
              <a:lnSpc>
                <a:spcPct val="100000"/>
              </a:lnSpc>
              <a:spcBef>
                <a:spcPts val="0"/>
              </a:spcBef>
              <a:spcAft>
                <a:spcPts val="0"/>
              </a:spcAft>
              <a:buClr>
                <a:srgbClr val="FFFFFF"/>
              </a:buClr>
              <a:buSzPts val="1800"/>
              <a:buNone/>
              <a:defRPr sz="2400">
                <a:solidFill>
                  <a:srgbClr val="FFFFFF"/>
                </a:solidFill>
              </a:defRPr>
            </a:lvl2pPr>
            <a:lvl3pPr lvl="2" algn="ctr" rtl="0">
              <a:lnSpc>
                <a:spcPct val="100000"/>
              </a:lnSpc>
              <a:spcBef>
                <a:spcPts val="0"/>
              </a:spcBef>
              <a:spcAft>
                <a:spcPts val="0"/>
              </a:spcAft>
              <a:buClr>
                <a:srgbClr val="FFFFFF"/>
              </a:buClr>
              <a:buSzPts val="1800"/>
              <a:buNone/>
              <a:defRPr sz="2400">
                <a:solidFill>
                  <a:srgbClr val="FFFFFF"/>
                </a:solidFill>
              </a:defRPr>
            </a:lvl3pPr>
            <a:lvl4pPr lvl="3" algn="ctr" rtl="0">
              <a:lnSpc>
                <a:spcPct val="100000"/>
              </a:lnSpc>
              <a:spcBef>
                <a:spcPts val="0"/>
              </a:spcBef>
              <a:spcAft>
                <a:spcPts val="0"/>
              </a:spcAft>
              <a:buClr>
                <a:srgbClr val="FFFFFF"/>
              </a:buClr>
              <a:buSzPts val="1800"/>
              <a:buNone/>
              <a:defRPr sz="2400">
                <a:solidFill>
                  <a:srgbClr val="FFFFFF"/>
                </a:solidFill>
              </a:defRPr>
            </a:lvl4pPr>
            <a:lvl5pPr lvl="4" algn="ctr" rtl="0">
              <a:lnSpc>
                <a:spcPct val="100000"/>
              </a:lnSpc>
              <a:spcBef>
                <a:spcPts val="0"/>
              </a:spcBef>
              <a:spcAft>
                <a:spcPts val="0"/>
              </a:spcAft>
              <a:buClr>
                <a:srgbClr val="FFFFFF"/>
              </a:buClr>
              <a:buSzPts val="1800"/>
              <a:buNone/>
              <a:defRPr sz="2400">
                <a:solidFill>
                  <a:srgbClr val="FFFFFF"/>
                </a:solidFill>
              </a:defRPr>
            </a:lvl5pPr>
            <a:lvl6pPr lvl="5" algn="ctr" rtl="0">
              <a:lnSpc>
                <a:spcPct val="100000"/>
              </a:lnSpc>
              <a:spcBef>
                <a:spcPts val="0"/>
              </a:spcBef>
              <a:spcAft>
                <a:spcPts val="0"/>
              </a:spcAft>
              <a:buClr>
                <a:srgbClr val="FFFFFF"/>
              </a:buClr>
              <a:buSzPts val="1800"/>
              <a:buNone/>
              <a:defRPr sz="2400">
                <a:solidFill>
                  <a:srgbClr val="FFFFFF"/>
                </a:solidFill>
              </a:defRPr>
            </a:lvl6pPr>
            <a:lvl7pPr lvl="6" algn="ctr" rtl="0">
              <a:lnSpc>
                <a:spcPct val="100000"/>
              </a:lnSpc>
              <a:spcBef>
                <a:spcPts val="0"/>
              </a:spcBef>
              <a:spcAft>
                <a:spcPts val="0"/>
              </a:spcAft>
              <a:buClr>
                <a:srgbClr val="FFFFFF"/>
              </a:buClr>
              <a:buSzPts val="1800"/>
              <a:buNone/>
              <a:defRPr sz="2400">
                <a:solidFill>
                  <a:srgbClr val="FFFFFF"/>
                </a:solidFill>
              </a:defRPr>
            </a:lvl7pPr>
            <a:lvl8pPr lvl="7" algn="ctr" rtl="0">
              <a:lnSpc>
                <a:spcPct val="100000"/>
              </a:lnSpc>
              <a:spcBef>
                <a:spcPts val="0"/>
              </a:spcBef>
              <a:spcAft>
                <a:spcPts val="0"/>
              </a:spcAft>
              <a:buClr>
                <a:srgbClr val="FFFFFF"/>
              </a:buClr>
              <a:buSzPts val="1800"/>
              <a:buNone/>
              <a:defRPr sz="2400">
                <a:solidFill>
                  <a:srgbClr val="FFFFFF"/>
                </a:solidFill>
              </a:defRPr>
            </a:lvl8pPr>
            <a:lvl9pPr lvl="8" algn="ctr" rtl="0">
              <a:lnSpc>
                <a:spcPct val="100000"/>
              </a:lnSpc>
              <a:spcBef>
                <a:spcPts val="0"/>
              </a:spcBef>
              <a:spcAft>
                <a:spcPts val="0"/>
              </a:spcAft>
              <a:buClr>
                <a:srgbClr val="FFFFFF"/>
              </a:buClr>
              <a:buSzPts val="1800"/>
              <a:buNone/>
              <a:defRPr sz="2400">
                <a:solidFill>
                  <a:srgbClr val="FFFFFF"/>
                </a:solidFill>
              </a:defRPr>
            </a:lvl9pPr>
          </a:lstStyle>
          <a:p>
            <a:r>
              <a:rPr lang="en-US"/>
              <a:t>Click to edit Master subtitle style</a:t>
            </a:r>
            <a:endParaRPr/>
          </a:p>
        </p:txBody>
      </p:sp>
      <p:sp>
        <p:nvSpPr>
          <p:cNvPr id="141" name="Google Shape;141;p8"/>
          <p:cNvSpPr txBox="1">
            <a:spLocks noGrp="1"/>
          </p:cNvSpPr>
          <p:nvPr>
            <p:ph type="title" idx="2"/>
          </p:nvPr>
        </p:nvSpPr>
        <p:spPr>
          <a:xfrm>
            <a:off x="173667" y="3708333"/>
            <a:ext cx="5850000" cy="101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3200">
                <a:solidFill>
                  <a:srgbClr val="FFFFFF"/>
                </a:solidFill>
              </a:defRPr>
            </a:lvl1pPr>
            <a:lvl2pPr lvl="1" algn="ctr" rtl="0">
              <a:spcBef>
                <a:spcPts val="0"/>
              </a:spcBef>
              <a:spcAft>
                <a:spcPts val="0"/>
              </a:spcAft>
              <a:buClr>
                <a:srgbClr val="FFFFFF"/>
              </a:buClr>
              <a:buSzPts val="2400"/>
              <a:buNone/>
              <a:defRPr sz="3200">
                <a:solidFill>
                  <a:srgbClr val="FFFFFF"/>
                </a:solidFill>
              </a:defRPr>
            </a:lvl2pPr>
            <a:lvl3pPr lvl="2" algn="ctr" rtl="0">
              <a:spcBef>
                <a:spcPts val="0"/>
              </a:spcBef>
              <a:spcAft>
                <a:spcPts val="0"/>
              </a:spcAft>
              <a:buClr>
                <a:srgbClr val="FFFFFF"/>
              </a:buClr>
              <a:buSzPts val="2400"/>
              <a:buNone/>
              <a:defRPr sz="3200">
                <a:solidFill>
                  <a:srgbClr val="FFFFFF"/>
                </a:solidFill>
              </a:defRPr>
            </a:lvl3pPr>
            <a:lvl4pPr lvl="3" algn="ctr" rtl="0">
              <a:spcBef>
                <a:spcPts val="0"/>
              </a:spcBef>
              <a:spcAft>
                <a:spcPts val="0"/>
              </a:spcAft>
              <a:buClr>
                <a:srgbClr val="FFFFFF"/>
              </a:buClr>
              <a:buSzPts val="2400"/>
              <a:buNone/>
              <a:defRPr sz="3200">
                <a:solidFill>
                  <a:srgbClr val="FFFFFF"/>
                </a:solidFill>
              </a:defRPr>
            </a:lvl4pPr>
            <a:lvl5pPr lvl="4" algn="ctr" rtl="0">
              <a:spcBef>
                <a:spcPts val="0"/>
              </a:spcBef>
              <a:spcAft>
                <a:spcPts val="0"/>
              </a:spcAft>
              <a:buClr>
                <a:srgbClr val="FFFFFF"/>
              </a:buClr>
              <a:buSzPts val="2400"/>
              <a:buNone/>
              <a:defRPr sz="3200">
                <a:solidFill>
                  <a:srgbClr val="FFFFFF"/>
                </a:solidFill>
              </a:defRPr>
            </a:lvl5pPr>
            <a:lvl6pPr lvl="5" algn="ctr" rtl="0">
              <a:spcBef>
                <a:spcPts val="0"/>
              </a:spcBef>
              <a:spcAft>
                <a:spcPts val="0"/>
              </a:spcAft>
              <a:buClr>
                <a:srgbClr val="FFFFFF"/>
              </a:buClr>
              <a:buSzPts val="2400"/>
              <a:buNone/>
              <a:defRPr sz="3200">
                <a:solidFill>
                  <a:srgbClr val="FFFFFF"/>
                </a:solidFill>
              </a:defRPr>
            </a:lvl6pPr>
            <a:lvl7pPr lvl="6" algn="ctr" rtl="0">
              <a:spcBef>
                <a:spcPts val="0"/>
              </a:spcBef>
              <a:spcAft>
                <a:spcPts val="0"/>
              </a:spcAft>
              <a:buClr>
                <a:srgbClr val="FFFFFF"/>
              </a:buClr>
              <a:buSzPts val="2400"/>
              <a:buNone/>
              <a:defRPr sz="3200">
                <a:solidFill>
                  <a:srgbClr val="FFFFFF"/>
                </a:solidFill>
              </a:defRPr>
            </a:lvl7pPr>
            <a:lvl8pPr lvl="7" algn="ctr" rtl="0">
              <a:spcBef>
                <a:spcPts val="0"/>
              </a:spcBef>
              <a:spcAft>
                <a:spcPts val="0"/>
              </a:spcAft>
              <a:buClr>
                <a:srgbClr val="FFFFFF"/>
              </a:buClr>
              <a:buSzPts val="2400"/>
              <a:buNone/>
              <a:defRPr sz="3200">
                <a:solidFill>
                  <a:srgbClr val="FFFFFF"/>
                </a:solidFill>
              </a:defRPr>
            </a:lvl8pPr>
            <a:lvl9pPr lvl="8" algn="ctr" rtl="0">
              <a:spcBef>
                <a:spcPts val="0"/>
              </a:spcBef>
              <a:spcAft>
                <a:spcPts val="0"/>
              </a:spcAft>
              <a:buClr>
                <a:srgbClr val="FFFFFF"/>
              </a:buClr>
              <a:buSzPts val="2400"/>
              <a:buNone/>
              <a:defRPr sz="3200">
                <a:solidFill>
                  <a:srgbClr val="FFFFFF"/>
                </a:solidFill>
              </a:defRPr>
            </a:lvl9pPr>
          </a:lstStyle>
          <a:p>
            <a:r>
              <a:rPr lang="en-US"/>
              <a:t>Click to edit Master title style</a:t>
            </a:r>
            <a:endParaRPr/>
          </a:p>
        </p:txBody>
      </p:sp>
      <p:sp>
        <p:nvSpPr>
          <p:cNvPr id="142" name="Google Shape;142;p8"/>
          <p:cNvSpPr/>
          <p:nvPr/>
        </p:nvSpPr>
        <p:spPr>
          <a:xfrm rot="10800000">
            <a:off x="-57400" y="-26185"/>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
        <p:nvSpPr>
          <p:cNvPr id="143" name="Google Shape;143;p8"/>
          <p:cNvSpPr/>
          <p:nvPr/>
        </p:nvSpPr>
        <p:spPr>
          <a:xfrm>
            <a:off x="6996373" y="3119731"/>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pic>
        <p:nvPicPr>
          <p:cNvPr id="144" name="Google Shape;144;p8"/>
          <p:cNvPicPr preferRelativeResize="0"/>
          <p:nvPr/>
        </p:nvPicPr>
        <p:blipFill>
          <a:blip r:embed="rId2">
            <a:alphaModFix/>
          </a:blip>
          <a:stretch>
            <a:fillRect/>
          </a:stretch>
        </p:blipFill>
        <p:spPr>
          <a:xfrm>
            <a:off x="-71100" y="-171139"/>
            <a:ext cx="12335869" cy="7315309"/>
          </a:xfrm>
          <a:prstGeom prst="rect">
            <a:avLst/>
          </a:prstGeom>
          <a:noFill/>
          <a:ln>
            <a:noFill/>
          </a:ln>
        </p:spPr>
      </p:pic>
    </p:spTree>
    <p:extLst>
      <p:ext uri="{BB962C8B-B14F-4D97-AF65-F5344CB8AC3E}">
        <p14:creationId xmlns:p14="http://schemas.microsoft.com/office/powerpoint/2010/main" val="40388893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TLE &amp; TWO COLUMNS">
  <p:cSld name="TITTLE &amp; TWO COLUMNS">
    <p:spTree>
      <p:nvGrpSpPr>
        <p:cNvPr id="1" name="Shape 145"/>
        <p:cNvGrpSpPr/>
        <p:nvPr/>
      </p:nvGrpSpPr>
      <p:grpSpPr>
        <a:xfrm>
          <a:off x="0" y="0"/>
          <a:ext cx="0" cy="0"/>
          <a:chOff x="0" y="0"/>
          <a:chExt cx="0" cy="0"/>
        </a:xfrm>
      </p:grpSpPr>
      <p:cxnSp>
        <p:nvCxnSpPr>
          <p:cNvPr id="146" name="Google Shape;146;p9"/>
          <p:cNvCxnSpPr/>
          <p:nvPr/>
        </p:nvCxnSpPr>
        <p:spPr>
          <a:xfrm>
            <a:off x="3985800" y="440200"/>
            <a:ext cx="8042400" cy="0"/>
          </a:xfrm>
          <a:prstGeom prst="straightConnector1">
            <a:avLst/>
          </a:prstGeom>
          <a:noFill/>
          <a:ln w="28575" cap="flat" cmpd="sng">
            <a:solidFill>
              <a:srgbClr val="0F0F4B"/>
            </a:solidFill>
            <a:prstDash val="solid"/>
            <a:round/>
            <a:headEnd type="none" w="med" len="med"/>
            <a:tailEnd type="none" w="med" len="med"/>
          </a:ln>
        </p:spPr>
      </p:cxnSp>
      <p:cxnSp>
        <p:nvCxnSpPr>
          <p:cNvPr id="147" name="Google Shape;147;p9"/>
          <p:cNvCxnSpPr/>
          <p:nvPr/>
        </p:nvCxnSpPr>
        <p:spPr>
          <a:xfrm>
            <a:off x="8007000" y="-132733"/>
            <a:ext cx="0" cy="572800"/>
          </a:xfrm>
          <a:prstGeom prst="straightConnector1">
            <a:avLst/>
          </a:prstGeom>
          <a:noFill/>
          <a:ln w="28575" cap="flat" cmpd="sng">
            <a:solidFill>
              <a:srgbClr val="0F0F4B"/>
            </a:solidFill>
            <a:prstDash val="solid"/>
            <a:round/>
            <a:headEnd type="none" w="med" len="med"/>
            <a:tailEnd type="none" w="med" len="med"/>
          </a:ln>
        </p:spPr>
      </p:cxnSp>
      <p:sp>
        <p:nvSpPr>
          <p:cNvPr id="148" name="Google Shape;148;p9"/>
          <p:cNvSpPr/>
          <p:nvPr/>
        </p:nvSpPr>
        <p:spPr>
          <a:xfrm rot="10800000">
            <a:off x="-57400" y="-26185"/>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
        <p:nvSpPr>
          <p:cNvPr id="149" name="Google Shape;149;p9"/>
          <p:cNvSpPr/>
          <p:nvPr/>
        </p:nvSpPr>
        <p:spPr>
          <a:xfrm>
            <a:off x="6996373" y="3119731"/>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pic>
        <p:nvPicPr>
          <p:cNvPr id="150" name="Google Shape;150;p9"/>
          <p:cNvPicPr preferRelativeResize="0"/>
          <p:nvPr/>
        </p:nvPicPr>
        <p:blipFill>
          <a:blip r:embed="rId2">
            <a:alphaModFix/>
          </a:blip>
          <a:stretch>
            <a:fillRect/>
          </a:stretch>
        </p:blipFill>
        <p:spPr>
          <a:xfrm>
            <a:off x="-71933" y="-26188"/>
            <a:ext cx="12335869" cy="7315309"/>
          </a:xfrm>
          <a:prstGeom prst="rect">
            <a:avLst/>
          </a:prstGeom>
          <a:noFill/>
          <a:ln>
            <a:noFill/>
          </a:ln>
        </p:spPr>
      </p:pic>
      <p:sp>
        <p:nvSpPr>
          <p:cNvPr id="151" name="Google Shape;151;p9"/>
          <p:cNvSpPr txBox="1">
            <a:spLocks noGrp="1"/>
          </p:cNvSpPr>
          <p:nvPr>
            <p:ph type="sldNum" idx="12"/>
          </p:nvPr>
        </p:nvSpPr>
        <p:spPr>
          <a:xfrm>
            <a:off x="11277525" y="6203957"/>
            <a:ext cx="747200" cy="5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
        <p:nvSpPr>
          <p:cNvPr id="152" name="Google Shape;152;p9"/>
          <p:cNvSpPr txBox="1">
            <a:spLocks noGrp="1"/>
          </p:cNvSpPr>
          <p:nvPr>
            <p:ph type="title"/>
          </p:nvPr>
        </p:nvSpPr>
        <p:spPr>
          <a:xfrm>
            <a:off x="4400200" y="1345000"/>
            <a:ext cx="7213600" cy="652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2400"/>
              <a:buNone/>
              <a:defRPr sz="3200">
                <a:solidFill>
                  <a:srgbClr val="0F0F4B"/>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r>
              <a:rPr lang="en-US"/>
              <a:t>Click to edit Master title style</a:t>
            </a:r>
            <a:endParaRPr/>
          </a:p>
        </p:txBody>
      </p:sp>
      <p:cxnSp>
        <p:nvCxnSpPr>
          <p:cNvPr id="153" name="Google Shape;153;p9"/>
          <p:cNvCxnSpPr/>
          <p:nvPr/>
        </p:nvCxnSpPr>
        <p:spPr>
          <a:xfrm rot="10800000">
            <a:off x="6725533" y="6375300"/>
            <a:ext cx="0" cy="571600"/>
          </a:xfrm>
          <a:prstGeom prst="straightConnector1">
            <a:avLst/>
          </a:prstGeom>
          <a:noFill/>
          <a:ln w="28575" cap="flat" cmpd="sng">
            <a:solidFill>
              <a:srgbClr val="0F0F4B"/>
            </a:solidFill>
            <a:prstDash val="solid"/>
            <a:round/>
            <a:headEnd type="none" w="med" len="med"/>
            <a:tailEnd type="none" w="med" len="med"/>
          </a:ln>
        </p:spPr>
      </p:cxnSp>
      <p:cxnSp>
        <p:nvCxnSpPr>
          <p:cNvPr id="154" name="Google Shape;154;p9"/>
          <p:cNvCxnSpPr/>
          <p:nvPr/>
        </p:nvCxnSpPr>
        <p:spPr>
          <a:xfrm rot="10800000">
            <a:off x="6341333" y="6375400"/>
            <a:ext cx="768400" cy="0"/>
          </a:xfrm>
          <a:prstGeom prst="straightConnector1">
            <a:avLst/>
          </a:prstGeom>
          <a:noFill/>
          <a:ln w="28575" cap="flat" cmpd="sng">
            <a:solidFill>
              <a:srgbClr val="0F0F4B"/>
            </a:solidFill>
            <a:prstDash val="solid"/>
            <a:round/>
            <a:headEnd type="none" w="med" len="med"/>
            <a:tailEnd type="none" w="med" len="med"/>
          </a:ln>
        </p:spPr>
      </p:cxnSp>
      <p:cxnSp>
        <p:nvCxnSpPr>
          <p:cNvPr id="155" name="Google Shape;155;p9"/>
          <p:cNvCxnSpPr/>
          <p:nvPr/>
        </p:nvCxnSpPr>
        <p:spPr>
          <a:xfrm rot="10800000">
            <a:off x="2959100" y="6375300"/>
            <a:ext cx="0" cy="571600"/>
          </a:xfrm>
          <a:prstGeom prst="straightConnector1">
            <a:avLst/>
          </a:prstGeom>
          <a:noFill/>
          <a:ln w="28575" cap="flat" cmpd="sng">
            <a:solidFill>
              <a:srgbClr val="0F0F4B"/>
            </a:solidFill>
            <a:prstDash val="solid"/>
            <a:round/>
            <a:headEnd type="none" w="med" len="med"/>
            <a:tailEnd type="none" w="med" len="med"/>
          </a:ln>
        </p:spPr>
      </p:cxnSp>
      <p:cxnSp>
        <p:nvCxnSpPr>
          <p:cNvPr id="156" name="Google Shape;156;p9"/>
          <p:cNvCxnSpPr/>
          <p:nvPr/>
        </p:nvCxnSpPr>
        <p:spPr>
          <a:xfrm rot="10800000">
            <a:off x="2574900" y="6375400"/>
            <a:ext cx="768400" cy="0"/>
          </a:xfrm>
          <a:prstGeom prst="straightConnector1">
            <a:avLst/>
          </a:prstGeom>
          <a:noFill/>
          <a:ln w="28575" cap="flat" cmpd="sng">
            <a:solidFill>
              <a:srgbClr val="0F0F4B"/>
            </a:solidFill>
            <a:prstDash val="solid"/>
            <a:round/>
            <a:headEnd type="none" w="med" len="med"/>
            <a:tailEnd type="none" w="med" len="med"/>
          </a:ln>
        </p:spPr>
      </p:cxnSp>
      <p:sp>
        <p:nvSpPr>
          <p:cNvPr id="157" name="Google Shape;157;p9"/>
          <p:cNvSpPr/>
          <p:nvPr/>
        </p:nvSpPr>
        <p:spPr>
          <a:xfrm>
            <a:off x="1327133" y="2463800"/>
            <a:ext cx="3264000" cy="3740000"/>
          </a:xfrm>
          <a:prstGeom prst="roundRect">
            <a:avLst>
              <a:gd name="adj" fmla="val 16667"/>
            </a:avLst>
          </a:prstGeom>
          <a:solidFill>
            <a:srgbClr val="0F0F4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8" name="Google Shape;158;p9"/>
          <p:cNvSpPr/>
          <p:nvPr/>
        </p:nvSpPr>
        <p:spPr>
          <a:xfrm>
            <a:off x="5093517" y="2463800"/>
            <a:ext cx="3264000" cy="3740000"/>
          </a:xfrm>
          <a:prstGeom prst="roundRect">
            <a:avLst>
              <a:gd name="adj" fmla="val 16667"/>
            </a:avLst>
          </a:prstGeom>
          <a:solidFill>
            <a:srgbClr val="48499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9" name="Google Shape;159;p9"/>
          <p:cNvSpPr txBox="1">
            <a:spLocks noGrp="1"/>
          </p:cNvSpPr>
          <p:nvPr>
            <p:ph type="title" idx="2"/>
          </p:nvPr>
        </p:nvSpPr>
        <p:spPr>
          <a:xfrm flipH="1">
            <a:off x="1697967" y="3715800"/>
            <a:ext cx="25224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2400">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60" name="Google Shape;160;p9"/>
          <p:cNvSpPr txBox="1">
            <a:spLocks noGrp="1"/>
          </p:cNvSpPr>
          <p:nvPr>
            <p:ph type="title" idx="3"/>
          </p:nvPr>
        </p:nvSpPr>
        <p:spPr>
          <a:xfrm flipH="1">
            <a:off x="5464333" y="3715800"/>
            <a:ext cx="25224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2400">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61" name="Google Shape;161;p9"/>
          <p:cNvSpPr txBox="1">
            <a:spLocks noGrp="1"/>
          </p:cNvSpPr>
          <p:nvPr>
            <p:ph type="subTitle" idx="1"/>
          </p:nvPr>
        </p:nvSpPr>
        <p:spPr>
          <a:xfrm flipH="1">
            <a:off x="1634700" y="4072333"/>
            <a:ext cx="2648800" cy="3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62" name="Google Shape;162;p9"/>
          <p:cNvSpPr txBox="1">
            <a:spLocks noGrp="1"/>
          </p:cNvSpPr>
          <p:nvPr>
            <p:ph type="subTitle" idx="4"/>
          </p:nvPr>
        </p:nvSpPr>
        <p:spPr>
          <a:xfrm flipH="1">
            <a:off x="5401133" y="4072333"/>
            <a:ext cx="2648800" cy="3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18508095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TLE &amp; THREE COLUMNS">
  <p:cSld name="TITTLE &amp; THREE COLUMNS">
    <p:spTree>
      <p:nvGrpSpPr>
        <p:cNvPr id="1" name="Shape 163"/>
        <p:cNvGrpSpPr/>
        <p:nvPr/>
      </p:nvGrpSpPr>
      <p:grpSpPr>
        <a:xfrm>
          <a:off x="0" y="0"/>
          <a:ext cx="0" cy="0"/>
          <a:chOff x="0" y="0"/>
          <a:chExt cx="0" cy="0"/>
        </a:xfrm>
      </p:grpSpPr>
      <p:cxnSp>
        <p:nvCxnSpPr>
          <p:cNvPr id="164" name="Google Shape;164;p10"/>
          <p:cNvCxnSpPr/>
          <p:nvPr/>
        </p:nvCxnSpPr>
        <p:spPr>
          <a:xfrm>
            <a:off x="3985800" y="440200"/>
            <a:ext cx="8042400" cy="0"/>
          </a:xfrm>
          <a:prstGeom prst="straightConnector1">
            <a:avLst/>
          </a:prstGeom>
          <a:noFill/>
          <a:ln w="28575" cap="flat" cmpd="sng">
            <a:solidFill>
              <a:srgbClr val="0F0F4B"/>
            </a:solidFill>
            <a:prstDash val="solid"/>
            <a:round/>
            <a:headEnd type="none" w="med" len="med"/>
            <a:tailEnd type="none" w="med" len="med"/>
          </a:ln>
        </p:spPr>
      </p:cxnSp>
      <p:sp>
        <p:nvSpPr>
          <p:cNvPr id="165" name="Google Shape;165;p10"/>
          <p:cNvSpPr txBox="1">
            <a:spLocks noGrp="1"/>
          </p:cNvSpPr>
          <p:nvPr>
            <p:ph type="title"/>
          </p:nvPr>
        </p:nvSpPr>
        <p:spPr>
          <a:xfrm>
            <a:off x="4400200" y="440200"/>
            <a:ext cx="7213600" cy="652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2400"/>
              <a:buNone/>
              <a:defRPr sz="3200">
                <a:solidFill>
                  <a:srgbClr val="0F0F4B"/>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r>
              <a:rPr lang="en-US"/>
              <a:t>Click to edit Master title style</a:t>
            </a:r>
            <a:endParaRPr/>
          </a:p>
        </p:txBody>
      </p:sp>
      <p:cxnSp>
        <p:nvCxnSpPr>
          <p:cNvPr id="166" name="Google Shape;166;p10"/>
          <p:cNvCxnSpPr/>
          <p:nvPr/>
        </p:nvCxnSpPr>
        <p:spPr>
          <a:xfrm>
            <a:off x="8007000" y="-150433"/>
            <a:ext cx="0" cy="590800"/>
          </a:xfrm>
          <a:prstGeom prst="straightConnector1">
            <a:avLst/>
          </a:prstGeom>
          <a:noFill/>
          <a:ln w="28575" cap="flat" cmpd="sng">
            <a:solidFill>
              <a:srgbClr val="0F0F4B"/>
            </a:solidFill>
            <a:prstDash val="solid"/>
            <a:round/>
            <a:headEnd type="none" w="med" len="med"/>
            <a:tailEnd type="none" w="med" len="med"/>
          </a:ln>
        </p:spPr>
      </p:cxnSp>
      <p:sp>
        <p:nvSpPr>
          <p:cNvPr id="167" name="Google Shape;167;p10"/>
          <p:cNvSpPr/>
          <p:nvPr/>
        </p:nvSpPr>
        <p:spPr>
          <a:xfrm rot="10800000">
            <a:off x="-57400" y="-26185"/>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pic>
        <p:nvPicPr>
          <p:cNvPr id="168" name="Google Shape;168;p10"/>
          <p:cNvPicPr preferRelativeResize="0"/>
          <p:nvPr/>
        </p:nvPicPr>
        <p:blipFill>
          <a:blip r:embed="rId2">
            <a:alphaModFix/>
          </a:blip>
          <a:stretch>
            <a:fillRect/>
          </a:stretch>
        </p:blipFill>
        <p:spPr>
          <a:xfrm>
            <a:off x="-112239" y="-368421"/>
            <a:ext cx="12335869" cy="7315309"/>
          </a:xfrm>
          <a:prstGeom prst="rect">
            <a:avLst/>
          </a:prstGeom>
          <a:noFill/>
          <a:ln>
            <a:noFill/>
          </a:ln>
        </p:spPr>
      </p:pic>
      <p:cxnSp>
        <p:nvCxnSpPr>
          <p:cNvPr id="169" name="Google Shape;169;p10"/>
          <p:cNvCxnSpPr/>
          <p:nvPr/>
        </p:nvCxnSpPr>
        <p:spPr>
          <a:xfrm rot="10800000">
            <a:off x="6096000" y="6375300"/>
            <a:ext cx="0" cy="571600"/>
          </a:xfrm>
          <a:prstGeom prst="straightConnector1">
            <a:avLst/>
          </a:prstGeom>
          <a:noFill/>
          <a:ln w="28575" cap="flat" cmpd="sng">
            <a:solidFill>
              <a:srgbClr val="0F0F4B"/>
            </a:solidFill>
            <a:prstDash val="solid"/>
            <a:round/>
            <a:headEnd type="none" w="med" len="med"/>
            <a:tailEnd type="none" w="med" len="med"/>
          </a:ln>
        </p:spPr>
      </p:cxnSp>
      <p:cxnSp>
        <p:nvCxnSpPr>
          <p:cNvPr id="170" name="Google Shape;170;p10"/>
          <p:cNvCxnSpPr/>
          <p:nvPr/>
        </p:nvCxnSpPr>
        <p:spPr>
          <a:xfrm rot="10800000">
            <a:off x="5711800" y="6375400"/>
            <a:ext cx="768400" cy="0"/>
          </a:xfrm>
          <a:prstGeom prst="straightConnector1">
            <a:avLst/>
          </a:prstGeom>
          <a:noFill/>
          <a:ln w="28575" cap="flat" cmpd="sng">
            <a:solidFill>
              <a:srgbClr val="0F0F4B"/>
            </a:solidFill>
            <a:prstDash val="solid"/>
            <a:round/>
            <a:headEnd type="none" w="med" len="med"/>
            <a:tailEnd type="none" w="med" len="med"/>
          </a:ln>
        </p:spPr>
      </p:cxnSp>
      <p:cxnSp>
        <p:nvCxnSpPr>
          <p:cNvPr id="171" name="Google Shape;171;p10"/>
          <p:cNvCxnSpPr/>
          <p:nvPr/>
        </p:nvCxnSpPr>
        <p:spPr>
          <a:xfrm rot="10800000">
            <a:off x="2329567" y="6375300"/>
            <a:ext cx="0" cy="571600"/>
          </a:xfrm>
          <a:prstGeom prst="straightConnector1">
            <a:avLst/>
          </a:prstGeom>
          <a:noFill/>
          <a:ln w="28575" cap="flat" cmpd="sng">
            <a:solidFill>
              <a:srgbClr val="0F0F4B"/>
            </a:solidFill>
            <a:prstDash val="solid"/>
            <a:round/>
            <a:headEnd type="none" w="med" len="med"/>
            <a:tailEnd type="none" w="med" len="med"/>
          </a:ln>
        </p:spPr>
      </p:cxnSp>
      <p:cxnSp>
        <p:nvCxnSpPr>
          <p:cNvPr id="172" name="Google Shape;172;p10"/>
          <p:cNvCxnSpPr/>
          <p:nvPr/>
        </p:nvCxnSpPr>
        <p:spPr>
          <a:xfrm rot="10800000">
            <a:off x="1945367" y="6375400"/>
            <a:ext cx="768400" cy="0"/>
          </a:xfrm>
          <a:prstGeom prst="straightConnector1">
            <a:avLst/>
          </a:prstGeom>
          <a:noFill/>
          <a:ln w="28575" cap="flat" cmpd="sng">
            <a:solidFill>
              <a:srgbClr val="0F0F4B"/>
            </a:solidFill>
            <a:prstDash val="solid"/>
            <a:round/>
            <a:headEnd type="none" w="med" len="med"/>
            <a:tailEnd type="none" w="med" len="med"/>
          </a:ln>
        </p:spPr>
      </p:cxnSp>
      <p:sp>
        <p:nvSpPr>
          <p:cNvPr id="173" name="Google Shape;173;p10"/>
          <p:cNvSpPr/>
          <p:nvPr/>
        </p:nvSpPr>
        <p:spPr>
          <a:xfrm>
            <a:off x="697600" y="2463800"/>
            <a:ext cx="3264000" cy="3740000"/>
          </a:xfrm>
          <a:prstGeom prst="roundRect">
            <a:avLst>
              <a:gd name="adj" fmla="val 16667"/>
            </a:avLst>
          </a:prstGeom>
          <a:solidFill>
            <a:srgbClr val="4F2F7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4" name="Google Shape;174;p10"/>
          <p:cNvSpPr/>
          <p:nvPr/>
        </p:nvSpPr>
        <p:spPr>
          <a:xfrm>
            <a:off x="4463984" y="2463800"/>
            <a:ext cx="3264000" cy="3740000"/>
          </a:xfrm>
          <a:prstGeom prst="roundRect">
            <a:avLst>
              <a:gd name="adj" fmla="val 16667"/>
            </a:avLst>
          </a:prstGeom>
          <a:solidFill>
            <a:srgbClr val="753E9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5" name="Google Shape;175;p10"/>
          <p:cNvSpPr txBox="1">
            <a:spLocks noGrp="1"/>
          </p:cNvSpPr>
          <p:nvPr>
            <p:ph type="title" idx="2"/>
          </p:nvPr>
        </p:nvSpPr>
        <p:spPr>
          <a:xfrm flipH="1">
            <a:off x="1068433" y="3715800"/>
            <a:ext cx="25224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2400">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76" name="Google Shape;176;p10"/>
          <p:cNvSpPr txBox="1">
            <a:spLocks noGrp="1"/>
          </p:cNvSpPr>
          <p:nvPr>
            <p:ph type="title" idx="3"/>
          </p:nvPr>
        </p:nvSpPr>
        <p:spPr>
          <a:xfrm flipH="1">
            <a:off x="4834800" y="3715800"/>
            <a:ext cx="25224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2400">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77" name="Google Shape;177;p10"/>
          <p:cNvSpPr txBox="1">
            <a:spLocks noGrp="1"/>
          </p:cNvSpPr>
          <p:nvPr>
            <p:ph type="subTitle" idx="1"/>
          </p:nvPr>
        </p:nvSpPr>
        <p:spPr>
          <a:xfrm flipH="1">
            <a:off x="1005167" y="4072333"/>
            <a:ext cx="2648800" cy="3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178" name="Google Shape;178;p10"/>
          <p:cNvSpPr txBox="1">
            <a:spLocks noGrp="1"/>
          </p:cNvSpPr>
          <p:nvPr>
            <p:ph type="subTitle" idx="4"/>
          </p:nvPr>
        </p:nvSpPr>
        <p:spPr>
          <a:xfrm flipH="1">
            <a:off x="4771600" y="4072333"/>
            <a:ext cx="2648800" cy="3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cxnSp>
        <p:nvCxnSpPr>
          <p:cNvPr id="179" name="Google Shape;179;p10"/>
          <p:cNvCxnSpPr/>
          <p:nvPr/>
        </p:nvCxnSpPr>
        <p:spPr>
          <a:xfrm rot="10800000">
            <a:off x="9862400" y="6375300"/>
            <a:ext cx="0" cy="571600"/>
          </a:xfrm>
          <a:prstGeom prst="straightConnector1">
            <a:avLst/>
          </a:prstGeom>
          <a:noFill/>
          <a:ln w="28575" cap="flat" cmpd="sng">
            <a:solidFill>
              <a:srgbClr val="0F0F4B"/>
            </a:solidFill>
            <a:prstDash val="solid"/>
            <a:round/>
            <a:headEnd type="none" w="med" len="med"/>
            <a:tailEnd type="none" w="med" len="med"/>
          </a:ln>
        </p:spPr>
      </p:cxnSp>
      <p:cxnSp>
        <p:nvCxnSpPr>
          <p:cNvPr id="180" name="Google Shape;180;p10"/>
          <p:cNvCxnSpPr/>
          <p:nvPr/>
        </p:nvCxnSpPr>
        <p:spPr>
          <a:xfrm rot="10800000">
            <a:off x="9478200" y="6375400"/>
            <a:ext cx="768400" cy="0"/>
          </a:xfrm>
          <a:prstGeom prst="straightConnector1">
            <a:avLst/>
          </a:prstGeom>
          <a:noFill/>
          <a:ln w="28575" cap="flat" cmpd="sng">
            <a:solidFill>
              <a:srgbClr val="0F0F4B"/>
            </a:solidFill>
            <a:prstDash val="solid"/>
            <a:round/>
            <a:headEnd type="none" w="med" len="med"/>
            <a:tailEnd type="none" w="med" len="med"/>
          </a:ln>
        </p:spPr>
      </p:cxnSp>
      <p:sp>
        <p:nvSpPr>
          <p:cNvPr id="181" name="Google Shape;181;p10"/>
          <p:cNvSpPr/>
          <p:nvPr/>
        </p:nvSpPr>
        <p:spPr>
          <a:xfrm>
            <a:off x="8230384" y="2463800"/>
            <a:ext cx="3264000" cy="3740000"/>
          </a:xfrm>
          <a:prstGeom prst="roundRect">
            <a:avLst>
              <a:gd name="adj" fmla="val 16667"/>
            </a:avLst>
          </a:prstGeom>
          <a:solidFill>
            <a:srgbClr val="66666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2" name="Google Shape;182;p10"/>
          <p:cNvSpPr txBox="1">
            <a:spLocks noGrp="1"/>
          </p:cNvSpPr>
          <p:nvPr>
            <p:ph type="title" idx="5"/>
          </p:nvPr>
        </p:nvSpPr>
        <p:spPr>
          <a:xfrm flipH="1">
            <a:off x="8601200" y="3715800"/>
            <a:ext cx="2522400" cy="52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2400">
                <a:solidFill>
                  <a:srgbClr val="FFFFFF"/>
                </a:solidFill>
              </a:defRPr>
            </a:lvl1pPr>
            <a:lvl2pPr lvl="1" algn="ctr" rtl="0">
              <a:spcBef>
                <a:spcPts val="0"/>
              </a:spcBef>
              <a:spcAft>
                <a:spcPts val="0"/>
              </a:spcAft>
              <a:buClr>
                <a:srgbClr val="FFFFFF"/>
              </a:buClr>
              <a:buSzPts val="1800"/>
              <a:buNone/>
              <a:defRPr sz="2400">
                <a:solidFill>
                  <a:srgbClr val="FFFFFF"/>
                </a:solidFill>
              </a:defRPr>
            </a:lvl2pPr>
            <a:lvl3pPr lvl="2" algn="ctr" rtl="0">
              <a:spcBef>
                <a:spcPts val="0"/>
              </a:spcBef>
              <a:spcAft>
                <a:spcPts val="0"/>
              </a:spcAft>
              <a:buClr>
                <a:srgbClr val="FFFFFF"/>
              </a:buClr>
              <a:buSzPts val="1800"/>
              <a:buNone/>
              <a:defRPr sz="2400">
                <a:solidFill>
                  <a:srgbClr val="FFFFFF"/>
                </a:solidFill>
              </a:defRPr>
            </a:lvl3pPr>
            <a:lvl4pPr lvl="3" algn="ctr" rtl="0">
              <a:spcBef>
                <a:spcPts val="0"/>
              </a:spcBef>
              <a:spcAft>
                <a:spcPts val="0"/>
              </a:spcAft>
              <a:buClr>
                <a:srgbClr val="FFFFFF"/>
              </a:buClr>
              <a:buSzPts val="1800"/>
              <a:buNone/>
              <a:defRPr sz="2400">
                <a:solidFill>
                  <a:srgbClr val="FFFFFF"/>
                </a:solidFill>
              </a:defRPr>
            </a:lvl4pPr>
            <a:lvl5pPr lvl="4" algn="ctr" rtl="0">
              <a:spcBef>
                <a:spcPts val="0"/>
              </a:spcBef>
              <a:spcAft>
                <a:spcPts val="0"/>
              </a:spcAft>
              <a:buClr>
                <a:srgbClr val="FFFFFF"/>
              </a:buClr>
              <a:buSzPts val="1800"/>
              <a:buNone/>
              <a:defRPr sz="2400">
                <a:solidFill>
                  <a:srgbClr val="FFFFFF"/>
                </a:solidFill>
              </a:defRPr>
            </a:lvl5pPr>
            <a:lvl6pPr lvl="5" algn="ctr" rtl="0">
              <a:spcBef>
                <a:spcPts val="0"/>
              </a:spcBef>
              <a:spcAft>
                <a:spcPts val="0"/>
              </a:spcAft>
              <a:buClr>
                <a:srgbClr val="FFFFFF"/>
              </a:buClr>
              <a:buSzPts val="1800"/>
              <a:buNone/>
              <a:defRPr sz="2400">
                <a:solidFill>
                  <a:srgbClr val="FFFFFF"/>
                </a:solidFill>
              </a:defRPr>
            </a:lvl6pPr>
            <a:lvl7pPr lvl="6" algn="ctr" rtl="0">
              <a:spcBef>
                <a:spcPts val="0"/>
              </a:spcBef>
              <a:spcAft>
                <a:spcPts val="0"/>
              </a:spcAft>
              <a:buClr>
                <a:srgbClr val="FFFFFF"/>
              </a:buClr>
              <a:buSzPts val="1800"/>
              <a:buNone/>
              <a:defRPr sz="2400">
                <a:solidFill>
                  <a:srgbClr val="FFFFFF"/>
                </a:solidFill>
              </a:defRPr>
            </a:lvl7pPr>
            <a:lvl8pPr lvl="7" algn="ctr" rtl="0">
              <a:spcBef>
                <a:spcPts val="0"/>
              </a:spcBef>
              <a:spcAft>
                <a:spcPts val="0"/>
              </a:spcAft>
              <a:buClr>
                <a:srgbClr val="FFFFFF"/>
              </a:buClr>
              <a:buSzPts val="1800"/>
              <a:buNone/>
              <a:defRPr sz="2400">
                <a:solidFill>
                  <a:srgbClr val="FFFFFF"/>
                </a:solidFill>
              </a:defRPr>
            </a:lvl8pPr>
            <a:lvl9pPr lvl="8" algn="ctr" rtl="0">
              <a:spcBef>
                <a:spcPts val="0"/>
              </a:spcBef>
              <a:spcAft>
                <a:spcPts val="0"/>
              </a:spcAft>
              <a:buClr>
                <a:srgbClr val="FFFFFF"/>
              </a:buClr>
              <a:buSzPts val="1800"/>
              <a:buNone/>
              <a:defRPr sz="2400">
                <a:solidFill>
                  <a:srgbClr val="FFFFFF"/>
                </a:solidFill>
              </a:defRPr>
            </a:lvl9pPr>
          </a:lstStyle>
          <a:p>
            <a:r>
              <a:rPr lang="en-US"/>
              <a:t>Click to edit Master title style</a:t>
            </a:r>
            <a:endParaRPr/>
          </a:p>
        </p:txBody>
      </p:sp>
      <p:sp>
        <p:nvSpPr>
          <p:cNvPr id="183" name="Google Shape;183;p10"/>
          <p:cNvSpPr txBox="1">
            <a:spLocks noGrp="1"/>
          </p:cNvSpPr>
          <p:nvPr>
            <p:ph type="subTitle" idx="6"/>
          </p:nvPr>
        </p:nvSpPr>
        <p:spPr>
          <a:xfrm flipH="1">
            <a:off x="8538000" y="4072333"/>
            <a:ext cx="2648800" cy="3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333">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3104101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TLE &amp; TEXT">
  <p:cSld name="TITTLE &amp; TEXT">
    <p:spTree>
      <p:nvGrpSpPr>
        <p:cNvPr id="1" name="Shape 184"/>
        <p:cNvGrpSpPr/>
        <p:nvPr/>
      </p:nvGrpSpPr>
      <p:grpSpPr>
        <a:xfrm>
          <a:off x="0" y="0"/>
          <a:ext cx="0" cy="0"/>
          <a:chOff x="0" y="0"/>
          <a:chExt cx="0" cy="0"/>
        </a:xfrm>
      </p:grpSpPr>
      <p:sp>
        <p:nvSpPr>
          <p:cNvPr id="185" name="Google Shape;185;p11"/>
          <p:cNvSpPr/>
          <p:nvPr/>
        </p:nvSpPr>
        <p:spPr>
          <a:xfrm>
            <a:off x="-71566" y="-18899"/>
            <a:ext cx="12354433" cy="6887057"/>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86" name="Google Shape;186;p11"/>
          <p:cNvGrpSpPr/>
          <p:nvPr/>
        </p:nvGrpSpPr>
        <p:grpSpPr>
          <a:xfrm>
            <a:off x="-52946" y="-18896"/>
            <a:ext cx="12336100" cy="6887059"/>
            <a:chOff x="3655900" y="1642950"/>
            <a:chExt cx="1299175" cy="751250"/>
          </a:xfrm>
        </p:grpSpPr>
        <p:sp>
          <p:nvSpPr>
            <p:cNvPr id="187" name="Google Shape;187;p11"/>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11"/>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11"/>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90" name="Google Shape;190;p11"/>
          <p:cNvGrpSpPr/>
          <p:nvPr/>
        </p:nvGrpSpPr>
        <p:grpSpPr>
          <a:xfrm>
            <a:off x="-44512" y="32140"/>
            <a:ext cx="12255733" cy="6833761"/>
            <a:chOff x="5820575" y="792900"/>
            <a:chExt cx="1357625" cy="786925"/>
          </a:xfrm>
        </p:grpSpPr>
        <p:sp>
          <p:nvSpPr>
            <p:cNvPr id="191" name="Google Shape;191;p11"/>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11"/>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11"/>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11"/>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95" name="Google Shape;195;p11"/>
          <p:cNvGrpSpPr/>
          <p:nvPr/>
        </p:nvGrpSpPr>
        <p:grpSpPr>
          <a:xfrm>
            <a:off x="79" y="32140"/>
            <a:ext cx="12255733" cy="6833761"/>
            <a:chOff x="5820575" y="792900"/>
            <a:chExt cx="1357625" cy="786925"/>
          </a:xfrm>
        </p:grpSpPr>
        <p:sp>
          <p:nvSpPr>
            <p:cNvPr id="196" name="Google Shape;196;p11"/>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11"/>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11"/>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11"/>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00" name="Google Shape;200;p11"/>
          <p:cNvGrpSpPr/>
          <p:nvPr/>
        </p:nvGrpSpPr>
        <p:grpSpPr>
          <a:xfrm>
            <a:off x="7342757" y="4199298"/>
            <a:ext cx="4849257" cy="2666599"/>
            <a:chOff x="3027300" y="1039700"/>
            <a:chExt cx="639800" cy="351825"/>
          </a:xfrm>
        </p:grpSpPr>
        <p:sp>
          <p:nvSpPr>
            <p:cNvPr id="201" name="Google Shape;201;p11"/>
            <p:cNvSpPr/>
            <p:nvPr/>
          </p:nvSpPr>
          <p:spPr>
            <a:xfrm>
              <a:off x="3027300" y="1175975"/>
              <a:ext cx="99250" cy="121850"/>
            </a:xfrm>
            <a:custGeom>
              <a:avLst/>
              <a:gdLst/>
              <a:ahLst/>
              <a:cxnLst/>
              <a:rect l="l" t="t" r="r" b="b"/>
              <a:pathLst>
                <a:path w="3970" h="4874" extrusionOk="0">
                  <a:moveTo>
                    <a:pt x="2179" y="1"/>
                  </a:moveTo>
                  <a:cubicBezTo>
                    <a:pt x="1956" y="1"/>
                    <a:pt x="1389" y="721"/>
                    <a:pt x="862" y="1683"/>
                  </a:cubicBezTo>
                  <a:cubicBezTo>
                    <a:pt x="296" y="2708"/>
                    <a:pt x="0" y="3623"/>
                    <a:pt x="185" y="3725"/>
                  </a:cubicBezTo>
                  <a:lnTo>
                    <a:pt x="1661" y="4873"/>
                  </a:lnTo>
                  <a:lnTo>
                    <a:pt x="3178" y="3024"/>
                  </a:lnTo>
                  <a:lnTo>
                    <a:pt x="3970" y="506"/>
                  </a:lnTo>
                  <a:lnTo>
                    <a:pt x="2219" y="10"/>
                  </a:lnTo>
                  <a:cubicBezTo>
                    <a:pt x="2207" y="4"/>
                    <a:pt x="2194" y="1"/>
                    <a:pt x="2179"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11"/>
            <p:cNvSpPr/>
            <p:nvPr/>
          </p:nvSpPr>
          <p:spPr>
            <a:xfrm>
              <a:off x="3027600" y="1071750"/>
              <a:ext cx="639500" cy="319775"/>
            </a:xfrm>
            <a:custGeom>
              <a:avLst/>
              <a:gdLst/>
              <a:ahLst/>
              <a:cxnLst/>
              <a:rect l="l" t="t" r="r" b="b"/>
              <a:pathLst>
                <a:path w="25580" h="12791" extrusionOk="0">
                  <a:moveTo>
                    <a:pt x="12790" y="1"/>
                  </a:moveTo>
                  <a:cubicBezTo>
                    <a:pt x="5729" y="1"/>
                    <a:pt x="1" y="5729"/>
                    <a:pt x="1" y="12790"/>
                  </a:cubicBezTo>
                  <a:lnTo>
                    <a:pt x="25580" y="12790"/>
                  </a:lnTo>
                  <a:cubicBezTo>
                    <a:pt x="25580" y="5729"/>
                    <a:pt x="19856" y="1"/>
                    <a:pt x="12790" y="1"/>
                  </a:cubicBez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11"/>
            <p:cNvSpPr/>
            <p:nvPr/>
          </p:nvSpPr>
          <p:spPr>
            <a:xfrm>
              <a:off x="3264725" y="1249500"/>
              <a:ext cx="199925" cy="85000"/>
            </a:xfrm>
            <a:custGeom>
              <a:avLst/>
              <a:gdLst/>
              <a:ahLst/>
              <a:cxnLst/>
              <a:rect l="l" t="t" r="r" b="b"/>
              <a:pathLst>
                <a:path w="7997" h="3400" extrusionOk="0">
                  <a:moveTo>
                    <a:pt x="3193" y="0"/>
                  </a:moveTo>
                  <a:cubicBezTo>
                    <a:pt x="1493" y="0"/>
                    <a:pt x="182" y="508"/>
                    <a:pt x="99" y="1276"/>
                  </a:cubicBezTo>
                  <a:cubicBezTo>
                    <a:pt x="0" y="2186"/>
                    <a:pt x="1665" y="3113"/>
                    <a:pt x="3818" y="3347"/>
                  </a:cubicBezTo>
                  <a:cubicBezTo>
                    <a:pt x="4151" y="3382"/>
                    <a:pt x="4476" y="3399"/>
                    <a:pt x="4788" y="3399"/>
                  </a:cubicBezTo>
                  <a:cubicBezTo>
                    <a:pt x="6497" y="3399"/>
                    <a:pt x="7815" y="2891"/>
                    <a:pt x="7898" y="2121"/>
                  </a:cubicBezTo>
                  <a:cubicBezTo>
                    <a:pt x="7996" y="1211"/>
                    <a:pt x="6331" y="288"/>
                    <a:pt x="4175" y="54"/>
                  </a:cubicBezTo>
                  <a:cubicBezTo>
                    <a:pt x="3838" y="18"/>
                    <a:pt x="3509" y="0"/>
                    <a:pt x="3193"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11"/>
            <p:cNvSpPr/>
            <p:nvPr/>
          </p:nvSpPr>
          <p:spPr>
            <a:xfrm>
              <a:off x="3266875" y="1267600"/>
              <a:ext cx="193675" cy="67225"/>
            </a:xfrm>
            <a:custGeom>
              <a:avLst/>
              <a:gdLst/>
              <a:ahLst/>
              <a:cxnLst/>
              <a:rect l="l" t="t" r="r" b="b"/>
              <a:pathLst>
                <a:path w="7747" h="2689" extrusionOk="0">
                  <a:moveTo>
                    <a:pt x="2848" y="0"/>
                  </a:moveTo>
                  <a:cubicBezTo>
                    <a:pt x="1299" y="0"/>
                    <a:pt x="137" y="364"/>
                    <a:pt x="74" y="933"/>
                  </a:cubicBezTo>
                  <a:cubicBezTo>
                    <a:pt x="0" y="1639"/>
                    <a:pt x="1636" y="2397"/>
                    <a:pt x="3732" y="2623"/>
                  </a:cubicBezTo>
                  <a:cubicBezTo>
                    <a:pt x="4141" y="2668"/>
                    <a:pt x="4537" y="2689"/>
                    <a:pt x="4910" y="2689"/>
                  </a:cubicBezTo>
                  <a:cubicBezTo>
                    <a:pt x="6453" y="2689"/>
                    <a:pt x="7606" y="2326"/>
                    <a:pt x="7668" y="1758"/>
                  </a:cubicBezTo>
                  <a:cubicBezTo>
                    <a:pt x="7746" y="1048"/>
                    <a:pt x="6106" y="294"/>
                    <a:pt x="4011" y="64"/>
                  </a:cubicBezTo>
                  <a:cubicBezTo>
                    <a:pt x="3608" y="21"/>
                    <a:pt x="3217" y="0"/>
                    <a:pt x="284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11"/>
            <p:cNvSpPr/>
            <p:nvPr/>
          </p:nvSpPr>
          <p:spPr>
            <a:xfrm>
              <a:off x="3250150" y="1095300"/>
              <a:ext cx="111675" cy="47100"/>
            </a:xfrm>
            <a:custGeom>
              <a:avLst/>
              <a:gdLst/>
              <a:ahLst/>
              <a:cxnLst/>
              <a:rect l="l" t="t" r="r" b="b"/>
              <a:pathLst>
                <a:path w="4467" h="1884" extrusionOk="0">
                  <a:moveTo>
                    <a:pt x="2582" y="1"/>
                  </a:moveTo>
                  <a:cubicBezTo>
                    <a:pt x="2446" y="1"/>
                    <a:pt x="2305" y="6"/>
                    <a:pt x="2162" y="18"/>
                  </a:cubicBezTo>
                  <a:cubicBezTo>
                    <a:pt x="952" y="112"/>
                    <a:pt x="1" y="604"/>
                    <a:pt x="42" y="1117"/>
                  </a:cubicBezTo>
                  <a:cubicBezTo>
                    <a:pt x="78" y="1571"/>
                    <a:pt x="880" y="1883"/>
                    <a:pt x="1903" y="1883"/>
                  </a:cubicBezTo>
                  <a:cubicBezTo>
                    <a:pt x="2035" y="1883"/>
                    <a:pt x="2171" y="1878"/>
                    <a:pt x="2310" y="1867"/>
                  </a:cubicBezTo>
                  <a:cubicBezTo>
                    <a:pt x="3519" y="1769"/>
                    <a:pt x="4466" y="1277"/>
                    <a:pt x="4425" y="764"/>
                  </a:cubicBezTo>
                  <a:cubicBezTo>
                    <a:pt x="4389" y="312"/>
                    <a:pt x="3598" y="1"/>
                    <a:pt x="2582" y="1"/>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11"/>
            <p:cNvSpPr/>
            <p:nvPr/>
          </p:nvSpPr>
          <p:spPr>
            <a:xfrm>
              <a:off x="3252200" y="1105550"/>
              <a:ext cx="108400" cy="37050"/>
            </a:xfrm>
            <a:custGeom>
              <a:avLst/>
              <a:gdLst/>
              <a:ahLst/>
              <a:cxnLst/>
              <a:rect l="l" t="t" r="r" b="b"/>
              <a:pathLst>
                <a:path w="4336" h="1482" extrusionOk="0">
                  <a:moveTo>
                    <a:pt x="2624" y="1"/>
                  </a:moveTo>
                  <a:cubicBezTo>
                    <a:pt x="2459" y="1"/>
                    <a:pt x="2288" y="8"/>
                    <a:pt x="2113" y="22"/>
                  </a:cubicBezTo>
                  <a:cubicBezTo>
                    <a:pt x="932" y="117"/>
                    <a:pt x="1" y="514"/>
                    <a:pt x="34" y="912"/>
                  </a:cubicBezTo>
                  <a:cubicBezTo>
                    <a:pt x="62" y="1252"/>
                    <a:pt x="783" y="1482"/>
                    <a:pt x="1731" y="1482"/>
                  </a:cubicBezTo>
                  <a:cubicBezTo>
                    <a:pt x="1891" y="1482"/>
                    <a:pt x="2057" y="1475"/>
                    <a:pt x="2228" y="1462"/>
                  </a:cubicBezTo>
                  <a:cubicBezTo>
                    <a:pt x="3409" y="1367"/>
                    <a:pt x="4335" y="965"/>
                    <a:pt x="4307" y="568"/>
                  </a:cubicBezTo>
                  <a:cubicBezTo>
                    <a:pt x="4279" y="229"/>
                    <a:pt x="3562" y="1"/>
                    <a:pt x="2624"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11"/>
            <p:cNvSpPr/>
            <p:nvPr/>
          </p:nvSpPr>
          <p:spPr>
            <a:xfrm>
              <a:off x="3458775" y="1213125"/>
              <a:ext cx="138325" cy="76875"/>
            </a:xfrm>
            <a:custGeom>
              <a:avLst/>
              <a:gdLst/>
              <a:ahLst/>
              <a:cxnLst/>
              <a:rect l="l" t="t" r="r" b="b"/>
              <a:pathLst>
                <a:path w="5533" h="3075" extrusionOk="0">
                  <a:moveTo>
                    <a:pt x="1271" y="0"/>
                  </a:moveTo>
                  <a:cubicBezTo>
                    <a:pt x="762" y="0"/>
                    <a:pt x="388" y="140"/>
                    <a:pt x="263" y="423"/>
                  </a:cubicBezTo>
                  <a:cubicBezTo>
                    <a:pt x="1" y="1009"/>
                    <a:pt x="911" y="1981"/>
                    <a:pt x="2297" y="2596"/>
                  </a:cubicBezTo>
                  <a:cubicBezTo>
                    <a:pt x="3011" y="2914"/>
                    <a:pt x="3713" y="3074"/>
                    <a:pt x="4260" y="3074"/>
                  </a:cubicBezTo>
                  <a:cubicBezTo>
                    <a:pt x="4771" y="3074"/>
                    <a:pt x="5147" y="2934"/>
                    <a:pt x="5274" y="2653"/>
                  </a:cubicBezTo>
                  <a:cubicBezTo>
                    <a:pt x="5532" y="2067"/>
                    <a:pt x="4622" y="1095"/>
                    <a:pt x="3240" y="480"/>
                  </a:cubicBezTo>
                  <a:cubicBezTo>
                    <a:pt x="2522" y="161"/>
                    <a:pt x="1819" y="0"/>
                    <a:pt x="1271"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11"/>
            <p:cNvSpPr/>
            <p:nvPr/>
          </p:nvSpPr>
          <p:spPr>
            <a:xfrm>
              <a:off x="3459175" y="1223325"/>
              <a:ext cx="132275" cy="68100"/>
            </a:xfrm>
            <a:custGeom>
              <a:avLst/>
              <a:gdLst/>
              <a:ahLst/>
              <a:cxnLst/>
              <a:rect l="l" t="t" r="r" b="b"/>
              <a:pathLst>
                <a:path w="5291" h="2724" extrusionOk="0">
                  <a:moveTo>
                    <a:pt x="915" y="0"/>
                  </a:moveTo>
                  <a:cubicBezTo>
                    <a:pt x="544" y="0"/>
                    <a:pt x="284" y="91"/>
                    <a:pt x="202" y="277"/>
                  </a:cubicBezTo>
                  <a:cubicBezTo>
                    <a:pt x="1" y="728"/>
                    <a:pt x="932" y="1581"/>
                    <a:pt x="2281" y="2184"/>
                  </a:cubicBezTo>
                  <a:cubicBezTo>
                    <a:pt x="3078" y="2538"/>
                    <a:pt x="3844" y="2724"/>
                    <a:pt x="4379" y="2724"/>
                  </a:cubicBezTo>
                  <a:cubicBezTo>
                    <a:pt x="4749" y="2724"/>
                    <a:pt x="5008" y="2635"/>
                    <a:pt x="5090" y="2450"/>
                  </a:cubicBezTo>
                  <a:cubicBezTo>
                    <a:pt x="5291" y="1999"/>
                    <a:pt x="4360" y="1142"/>
                    <a:pt x="3011" y="544"/>
                  </a:cubicBezTo>
                  <a:cubicBezTo>
                    <a:pt x="2214" y="188"/>
                    <a:pt x="1449" y="0"/>
                    <a:pt x="915"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11"/>
            <p:cNvSpPr/>
            <p:nvPr/>
          </p:nvSpPr>
          <p:spPr>
            <a:xfrm>
              <a:off x="3075675" y="1182500"/>
              <a:ext cx="105625" cy="108825"/>
            </a:xfrm>
            <a:custGeom>
              <a:avLst/>
              <a:gdLst/>
              <a:ahLst/>
              <a:cxnLst/>
              <a:rect l="l" t="t" r="r" b="b"/>
              <a:pathLst>
                <a:path w="4225" h="4353" extrusionOk="0">
                  <a:moveTo>
                    <a:pt x="3381" y="1"/>
                  </a:moveTo>
                  <a:cubicBezTo>
                    <a:pt x="2820" y="1"/>
                    <a:pt x="1960" y="577"/>
                    <a:pt x="1239" y="1488"/>
                  </a:cubicBezTo>
                  <a:cubicBezTo>
                    <a:pt x="337" y="2628"/>
                    <a:pt x="1" y="3858"/>
                    <a:pt x="481" y="4239"/>
                  </a:cubicBezTo>
                  <a:cubicBezTo>
                    <a:pt x="578" y="4316"/>
                    <a:pt x="701" y="4352"/>
                    <a:pt x="842" y="4352"/>
                  </a:cubicBezTo>
                  <a:cubicBezTo>
                    <a:pt x="1406" y="4352"/>
                    <a:pt x="2265" y="3776"/>
                    <a:pt x="2986" y="2865"/>
                  </a:cubicBezTo>
                  <a:cubicBezTo>
                    <a:pt x="3884" y="1730"/>
                    <a:pt x="4224" y="495"/>
                    <a:pt x="3741" y="114"/>
                  </a:cubicBezTo>
                  <a:cubicBezTo>
                    <a:pt x="3644" y="37"/>
                    <a:pt x="3522" y="1"/>
                    <a:pt x="3381" y="1"/>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11"/>
            <p:cNvSpPr/>
            <p:nvPr/>
          </p:nvSpPr>
          <p:spPr>
            <a:xfrm>
              <a:off x="3084300" y="1188800"/>
              <a:ext cx="98125" cy="104000"/>
            </a:xfrm>
            <a:custGeom>
              <a:avLst/>
              <a:gdLst/>
              <a:ahLst/>
              <a:cxnLst/>
              <a:rect l="l" t="t" r="r" b="b"/>
              <a:pathLst>
                <a:path w="3925" h="4160" extrusionOk="0">
                  <a:moveTo>
                    <a:pt x="3324" y="1"/>
                  </a:moveTo>
                  <a:cubicBezTo>
                    <a:pt x="2855" y="1"/>
                    <a:pt x="2023" y="615"/>
                    <a:pt x="1284" y="1547"/>
                  </a:cubicBezTo>
                  <a:cubicBezTo>
                    <a:pt x="406" y="2654"/>
                    <a:pt x="0" y="3794"/>
                    <a:pt x="373" y="4090"/>
                  </a:cubicBezTo>
                  <a:cubicBezTo>
                    <a:pt x="434" y="4137"/>
                    <a:pt x="511" y="4160"/>
                    <a:pt x="601" y="4160"/>
                  </a:cubicBezTo>
                  <a:cubicBezTo>
                    <a:pt x="1070" y="4160"/>
                    <a:pt x="1901" y="3545"/>
                    <a:pt x="2637" y="2613"/>
                  </a:cubicBezTo>
                  <a:cubicBezTo>
                    <a:pt x="3514" y="1502"/>
                    <a:pt x="3925" y="362"/>
                    <a:pt x="3551" y="71"/>
                  </a:cubicBezTo>
                  <a:cubicBezTo>
                    <a:pt x="3491" y="23"/>
                    <a:pt x="3414" y="1"/>
                    <a:pt x="3324"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11"/>
            <p:cNvSpPr/>
            <p:nvPr/>
          </p:nvSpPr>
          <p:spPr>
            <a:xfrm>
              <a:off x="3344575" y="1175650"/>
              <a:ext cx="68400" cy="40700"/>
            </a:xfrm>
            <a:custGeom>
              <a:avLst/>
              <a:gdLst/>
              <a:ahLst/>
              <a:cxnLst/>
              <a:rect l="l" t="t" r="r" b="b"/>
              <a:pathLst>
                <a:path w="2736" h="1628" extrusionOk="0">
                  <a:moveTo>
                    <a:pt x="1145" y="0"/>
                  </a:moveTo>
                  <a:cubicBezTo>
                    <a:pt x="586" y="0"/>
                    <a:pt x="136" y="237"/>
                    <a:pt x="74" y="597"/>
                  </a:cubicBezTo>
                  <a:cubicBezTo>
                    <a:pt x="1" y="1028"/>
                    <a:pt x="521" y="1475"/>
                    <a:pt x="1239" y="1598"/>
                  </a:cubicBezTo>
                  <a:cubicBezTo>
                    <a:pt x="1359" y="1618"/>
                    <a:pt x="1477" y="1627"/>
                    <a:pt x="1590" y="1627"/>
                  </a:cubicBezTo>
                  <a:cubicBezTo>
                    <a:pt x="2151" y="1627"/>
                    <a:pt x="2604" y="1393"/>
                    <a:pt x="2662" y="1032"/>
                  </a:cubicBezTo>
                  <a:cubicBezTo>
                    <a:pt x="2736" y="601"/>
                    <a:pt x="2215" y="150"/>
                    <a:pt x="1501" y="31"/>
                  </a:cubicBezTo>
                  <a:cubicBezTo>
                    <a:pt x="1380" y="10"/>
                    <a:pt x="1260" y="0"/>
                    <a:pt x="1145"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11"/>
            <p:cNvSpPr/>
            <p:nvPr/>
          </p:nvSpPr>
          <p:spPr>
            <a:xfrm>
              <a:off x="3344975" y="1184200"/>
              <a:ext cx="66050" cy="32175"/>
            </a:xfrm>
            <a:custGeom>
              <a:avLst/>
              <a:gdLst/>
              <a:ahLst/>
              <a:cxnLst/>
              <a:rect l="l" t="t" r="r" b="b"/>
              <a:pathLst>
                <a:path w="2642" h="1287" extrusionOk="0">
                  <a:moveTo>
                    <a:pt x="997" y="1"/>
                  </a:moveTo>
                  <a:cubicBezTo>
                    <a:pt x="493" y="1"/>
                    <a:pt x="104" y="166"/>
                    <a:pt x="58" y="431"/>
                  </a:cubicBezTo>
                  <a:cubicBezTo>
                    <a:pt x="1" y="764"/>
                    <a:pt x="522" y="1133"/>
                    <a:pt x="1219" y="1252"/>
                  </a:cubicBezTo>
                  <a:cubicBezTo>
                    <a:pt x="1364" y="1275"/>
                    <a:pt x="1505" y="1287"/>
                    <a:pt x="1639" y="1287"/>
                  </a:cubicBezTo>
                  <a:cubicBezTo>
                    <a:pt x="2149" y="1287"/>
                    <a:pt x="2543" y="1121"/>
                    <a:pt x="2588" y="858"/>
                  </a:cubicBezTo>
                  <a:cubicBezTo>
                    <a:pt x="2642" y="522"/>
                    <a:pt x="2125" y="153"/>
                    <a:pt x="1424" y="38"/>
                  </a:cubicBezTo>
                  <a:cubicBezTo>
                    <a:pt x="1276" y="13"/>
                    <a:pt x="1133" y="1"/>
                    <a:pt x="997"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11"/>
            <p:cNvSpPr/>
            <p:nvPr/>
          </p:nvSpPr>
          <p:spPr>
            <a:xfrm>
              <a:off x="3378000" y="1138625"/>
              <a:ext cx="25650" cy="15250"/>
            </a:xfrm>
            <a:custGeom>
              <a:avLst/>
              <a:gdLst/>
              <a:ahLst/>
              <a:cxnLst/>
              <a:rect l="l" t="t" r="r" b="b"/>
              <a:pathLst>
                <a:path w="1026" h="610" extrusionOk="0">
                  <a:moveTo>
                    <a:pt x="426" y="0"/>
                  </a:moveTo>
                  <a:cubicBezTo>
                    <a:pt x="216" y="0"/>
                    <a:pt x="45" y="88"/>
                    <a:pt x="25" y="225"/>
                  </a:cubicBezTo>
                  <a:cubicBezTo>
                    <a:pt x="0" y="380"/>
                    <a:pt x="193" y="553"/>
                    <a:pt x="460" y="598"/>
                  </a:cubicBezTo>
                  <a:cubicBezTo>
                    <a:pt x="505" y="605"/>
                    <a:pt x="549" y="609"/>
                    <a:pt x="592" y="609"/>
                  </a:cubicBezTo>
                  <a:cubicBezTo>
                    <a:pt x="802" y="609"/>
                    <a:pt x="972" y="521"/>
                    <a:pt x="993" y="385"/>
                  </a:cubicBezTo>
                  <a:cubicBezTo>
                    <a:pt x="1025" y="225"/>
                    <a:pt x="825" y="57"/>
                    <a:pt x="558" y="11"/>
                  </a:cubicBezTo>
                  <a:cubicBezTo>
                    <a:pt x="513" y="4"/>
                    <a:pt x="469" y="0"/>
                    <a:pt x="426"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11"/>
            <p:cNvSpPr/>
            <p:nvPr/>
          </p:nvSpPr>
          <p:spPr>
            <a:xfrm>
              <a:off x="3378600" y="1141875"/>
              <a:ext cx="23725" cy="12000"/>
            </a:xfrm>
            <a:custGeom>
              <a:avLst/>
              <a:gdLst/>
              <a:ahLst/>
              <a:cxnLst/>
              <a:rect l="l" t="t" r="r" b="b"/>
              <a:pathLst>
                <a:path w="949" h="480" extrusionOk="0">
                  <a:moveTo>
                    <a:pt x="378" y="0"/>
                  </a:moveTo>
                  <a:cubicBezTo>
                    <a:pt x="205" y="0"/>
                    <a:pt x="60" y="62"/>
                    <a:pt x="1" y="160"/>
                  </a:cubicBezTo>
                  <a:cubicBezTo>
                    <a:pt x="26" y="300"/>
                    <a:pt x="206" y="427"/>
                    <a:pt x="436" y="468"/>
                  </a:cubicBezTo>
                  <a:cubicBezTo>
                    <a:pt x="483" y="476"/>
                    <a:pt x="529" y="480"/>
                    <a:pt x="573" y="480"/>
                  </a:cubicBezTo>
                  <a:cubicBezTo>
                    <a:pt x="748" y="480"/>
                    <a:pt x="893" y="418"/>
                    <a:pt x="948" y="320"/>
                  </a:cubicBezTo>
                  <a:cubicBezTo>
                    <a:pt x="919" y="181"/>
                    <a:pt x="743" y="50"/>
                    <a:pt x="514" y="13"/>
                  </a:cubicBezTo>
                  <a:cubicBezTo>
                    <a:pt x="467" y="4"/>
                    <a:pt x="422" y="0"/>
                    <a:pt x="37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11"/>
            <p:cNvSpPr/>
            <p:nvPr/>
          </p:nvSpPr>
          <p:spPr>
            <a:xfrm>
              <a:off x="3439200" y="1173475"/>
              <a:ext cx="25650" cy="15250"/>
            </a:xfrm>
            <a:custGeom>
              <a:avLst/>
              <a:gdLst/>
              <a:ahLst/>
              <a:cxnLst/>
              <a:rect l="l" t="t" r="r" b="b"/>
              <a:pathLst>
                <a:path w="1026" h="610" extrusionOk="0">
                  <a:moveTo>
                    <a:pt x="429" y="0"/>
                  </a:moveTo>
                  <a:cubicBezTo>
                    <a:pt x="217" y="0"/>
                    <a:pt x="50" y="89"/>
                    <a:pt x="29" y="225"/>
                  </a:cubicBezTo>
                  <a:cubicBezTo>
                    <a:pt x="0" y="381"/>
                    <a:pt x="197" y="553"/>
                    <a:pt x="464" y="598"/>
                  </a:cubicBezTo>
                  <a:cubicBezTo>
                    <a:pt x="510" y="606"/>
                    <a:pt x="555" y="610"/>
                    <a:pt x="599" y="610"/>
                  </a:cubicBezTo>
                  <a:cubicBezTo>
                    <a:pt x="808" y="610"/>
                    <a:pt x="976" y="524"/>
                    <a:pt x="997" y="389"/>
                  </a:cubicBezTo>
                  <a:cubicBezTo>
                    <a:pt x="1026" y="221"/>
                    <a:pt x="833" y="53"/>
                    <a:pt x="562" y="12"/>
                  </a:cubicBezTo>
                  <a:cubicBezTo>
                    <a:pt x="516" y="4"/>
                    <a:pt x="472" y="0"/>
                    <a:pt x="429"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11"/>
            <p:cNvSpPr/>
            <p:nvPr/>
          </p:nvSpPr>
          <p:spPr>
            <a:xfrm>
              <a:off x="3439925" y="1176725"/>
              <a:ext cx="23700" cy="12025"/>
            </a:xfrm>
            <a:custGeom>
              <a:avLst/>
              <a:gdLst/>
              <a:ahLst/>
              <a:cxnLst/>
              <a:rect l="l" t="t" r="r" b="b"/>
              <a:pathLst>
                <a:path w="948" h="481" extrusionOk="0">
                  <a:moveTo>
                    <a:pt x="375" y="1"/>
                  </a:moveTo>
                  <a:cubicBezTo>
                    <a:pt x="200" y="1"/>
                    <a:pt x="56" y="62"/>
                    <a:pt x="0" y="160"/>
                  </a:cubicBezTo>
                  <a:cubicBezTo>
                    <a:pt x="25" y="296"/>
                    <a:pt x="205" y="427"/>
                    <a:pt x="435" y="468"/>
                  </a:cubicBezTo>
                  <a:cubicBezTo>
                    <a:pt x="481" y="476"/>
                    <a:pt x="527" y="480"/>
                    <a:pt x="570" y="480"/>
                  </a:cubicBezTo>
                  <a:cubicBezTo>
                    <a:pt x="743" y="480"/>
                    <a:pt x="888" y="419"/>
                    <a:pt x="947" y="320"/>
                  </a:cubicBezTo>
                  <a:cubicBezTo>
                    <a:pt x="914" y="181"/>
                    <a:pt x="742" y="54"/>
                    <a:pt x="513" y="13"/>
                  </a:cubicBezTo>
                  <a:cubicBezTo>
                    <a:pt x="465" y="5"/>
                    <a:pt x="419" y="1"/>
                    <a:pt x="375"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11"/>
            <p:cNvSpPr/>
            <p:nvPr/>
          </p:nvSpPr>
          <p:spPr>
            <a:xfrm>
              <a:off x="3255075" y="1234200"/>
              <a:ext cx="25350" cy="17775"/>
            </a:xfrm>
            <a:custGeom>
              <a:avLst/>
              <a:gdLst/>
              <a:ahLst/>
              <a:cxnLst/>
              <a:rect l="l" t="t" r="r" b="b"/>
              <a:pathLst>
                <a:path w="1014" h="711" extrusionOk="0">
                  <a:moveTo>
                    <a:pt x="694" y="0"/>
                  </a:moveTo>
                  <a:cubicBezTo>
                    <a:pt x="593" y="0"/>
                    <a:pt x="474" y="33"/>
                    <a:pt x="362" y="100"/>
                  </a:cubicBezTo>
                  <a:cubicBezTo>
                    <a:pt x="124" y="236"/>
                    <a:pt x="1" y="461"/>
                    <a:pt x="83" y="605"/>
                  </a:cubicBezTo>
                  <a:cubicBezTo>
                    <a:pt x="125" y="674"/>
                    <a:pt x="214" y="710"/>
                    <a:pt x="322" y="710"/>
                  </a:cubicBezTo>
                  <a:cubicBezTo>
                    <a:pt x="424" y="710"/>
                    <a:pt x="544" y="678"/>
                    <a:pt x="657" y="613"/>
                  </a:cubicBezTo>
                  <a:cubicBezTo>
                    <a:pt x="891" y="482"/>
                    <a:pt x="1014" y="256"/>
                    <a:pt x="936" y="113"/>
                  </a:cubicBezTo>
                  <a:cubicBezTo>
                    <a:pt x="893" y="38"/>
                    <a:pt x="803" y="0"/>
                    <a:pt x="694"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11"/>
            <p:cNvSpPr/>
            <p:nvPr/>
          </p:nvSpPr>
          <p:spPr>
            <a:xfrm>
              <a:off x="3257650" y="1237050"/>
              <a:ext cx="21950" cy="14950"/>
            </a:xfrm>
            <a:custGeom>
              <a:avLst/>
              <a:gdLst/>
              <a:ahLst/>
              <a:cxnLst/>
              <a:rect l="l" t="t" r="r" b="b"/>
              <a:pathLst>
                <a:path w="878" h="598" extrusionOk="0">
                  <a:moveTo>
                    <a:pt x="658" y="1"/>
                  </a:moveTo>
                  <a:cubicBezTo>
                    <a:pt x="556" y="1"/>
                    <a:pt x="438" y="34"/>
                    <a:pt x="324" y="101"/>
                  </a:cubicBezTo>
                  <a:cubicBezTo>
                    <a:pt x="123" y="216"/>
                    <a:pt x="0" y="400"/>
                    <a:pt x="25" y="540"/>
                  </a:cubicBezTo>
                  <a:cubicBezTo>
                    <a:pt x="72" y="578"/>
                    <a:pt x="141" y="597"/>
                    <a:pt x="221" y="597"/>
                  </a:cubicBezTo>
                  <a:cubicBezTo>
                    <a:pt x="322" y="597"/>
                    <a:pt x="441" y="566"/>
                    <a:pt x="554" y="499"/>
                  </a:cubicBezTo>
                  <a:cubicBezTo>
                    <a:pt x="755" y="380"/>
                    <a:pt x="878" y="195"/>
                    <a:pt x="853" y="60"/>
                  </a:cubicBezTo>
                  <a:cubicBezTo>
                    <a:pt x="805" y="21"/>
                    <a:pt x="736" y="1"/>
                    <a:pt x="658"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11"/>
            <p:cNvSpPr/>
            <p:nvPr/>
          </p:nvSpPr>
          <p:spPr>
            <a:xfrm>
              <a:off x="3388450" y="1087875"/>
              <a:ext cx="37125" cy="15675"/>
            </a:xfrm>
            <a:custGeom>
              <a:avLst/>
              <a:gdLst/>
              <a:ahLst/>
              <a:cxnLst/>
              <a:rect l="l" t="t" r="r" b="b"/>
              <a:pathLst>
                <a:path w="1485" h="627" extrusionOk="0">
                  <a:moveTo>
                    <a:pt x="512" y="0"/>
                  </a:moveTo>
                  <a:cubicBezTo>
                    <a:pt x="245" y="0"/>
                    <a:pt x="48" y="72"/>
                    <a:pt x="29" y="192"/>
                  </a:cubicBezTo>
                  <a:cubicBezTo>
                    <a:pt x="1" y="352"/>
                    <a:pt x="300" y="537"/>
                    <a:pt x="694" y="602"/>
                  </a:cubicBezTo>
                  <a:cubicBezTo>
                    <a:pt x="791" y="618"/>
                    <a:pt x="885" y="626"/>
                    <a:pt x="972" y="626"/>
                  </a:cubicBezTo>
                  <a:cubicBezTo>
                    <a:pt x="1238" y="626"/>
                    <a:pt x="1438" y="554"/>
                    <a:pt x="1456" y="434"/>
                  </a:cubicBezTo>
                  <a:cubicBezTo>
                    <a:pt x="1485" y="274"/>
                    <a:pt x="1186" y="90"/>
                    <a:pt x="792" y="24"/>
                  </a:cubicBezTo>
                  <a:cubicBezTo>
                    <a:pt x="694" y="8"/>
                    <a:pt x="599" y="0"/>
                    <a:pt x="512"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11"/>
            <p:cNvSpPr/>
            <p:nvPr/>
          </p:nvSpPr>
          <p:spPr>
            <a:xfrm>
              <a:off x="3388875" y="1091000"/>
              <a:ext cx="35900" cy="12600"/>
            </a:xfrm>
            <a:custGeom>
              <a:avLst/>
              <a:gdLst/>
              <a:ahLst/>
              <a:cxnLst/>
              <a:rect l="l" t="t" r="r" b="b"/>
              <a:pathLst>
                <a:path w="1436" h="504" extrusionOk="0">
                  <a:moveTo>
                    <a:pt x="421" y="0"/>
                  </a:moveTo>
                  <a:cubicBezTo>
                    <a:pt x="197" y="0"/>
                    <a:pt x="35" y="48"/>
                    <a:pt x="21" y="133"/>
                  </a:cubicBezTo>
                  <a:cubicBezTo>
                    <a:pt x="0" y="256"/>
                    <a:pt x="295" y="407"/>
                    <a:pt x="681" y="473"/>
                  </a:cubicBezTo>
                  <a:cubicBezTo>
                    <a:pt x="800" y="493"/>
                    <a:pt x="915" y="503"/>
                    <a:pt x="1016" y="503"/>
                  </a:cubicBezTo>
                  <a:cubicBezTo>
                    <a:pt x="1240" y="503"/>
                    <a:pt x="1401" y="455"/>
                    <a:pt x="1415" y="371"/>
                  </a:cubicBezTo>
                  <a:cubicBezTo>
                    <a:pt x="1435" y="248"/>
                    <a:pt x="1140" y="96"/>
                    <a:pt x="755" y="30"/>
                  </a:cubicBezTo>
                  <a:cubicBezTo>
                    <a:pt x="636" y="10"/>
                    <a:pt x="522" y="0"/>
                    <a:pt x="421"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 name="Google Shape;221;p11"/>
            <p:cNvSpPr/>
            <p:nvPr/>
          </p:nvSpPr>
          <p:spPr>
            <a:xfrm>
              <a:off x="3223200" y="1180525"/>
              <a:ext cx="55075" cy="32925"/>
            </a:xfrm>
            <a:custGeom>
              <a:avLst/>
              <a:gdLst/>
              <a:ahLst/>
              <a:cxnLst/>
              <a:rect l="l" t="t" r="r" b="b"/>
              <a:pathLst>
                <a:path w="2203" h="1317" extrusionOk="0">
                  <a:moveTo>
                    <a:pt x="1290" y="0"/>
                  </a:moveTo>
                  <a:cubicBezTo>
                    <a:pt x="1192" y="0"/>
                    <a:pt x="1089" y="10"/>
                    <a:pt x="985" y="29"/>
                  </a:cubicBezTo>
                  <a:cubicBezTo>
                    <a:pt x="415" y="131"/>
                    <a:pt x="1" y="500"/>
                    <a:pt x="62" y="849"/>
                  </a:cubicBezTo>
                  <a:cubicBezTo>
                    <a:pt x="112" y="1131"/>
                    <a:pt x="467" y="1316"/>
                    <a:pt x="909" y="1316"/>
                  </a:cubicBezTo>
                  <a:cubicBezTo>
                    <a:pt x="1007" y="1316"/>
                    <a:pt x="1110" y="1307"/>
                    <a:pt x="1214" y="1288"/>
                  </a:cubicBezTo>
                  <a:cubicBezTo>
                    <a:pt x="1788" y="1185"/>
                    <a:pt x="2203" y="816"/>
                    <a:pt x="2141" y="472"/>
                  </a:cubicBezTo>
                  <a:cubicBezTo>
                    <a:pt x="2087" y="187"/>
                    <a:pt x="1732" y="0"/>
                    <a:pt x="1290"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 name="Google Shape;222;p11"/>
            <p:cNvSpPr/>
            <p:nvPr/>
          </p:nvSpPr>
          <p:spPr>
            <a:xfrm>
              <a:off x="3226175" y="1187550"/>
              <a:ext cx="50575" cy="25825"/>
            </a:xfrm>
            <a:custGeom>
              <a:avLst/>
              <a:gdLst/>
              <a:ahLst/>
              <a:cxnLst/>
              <a:rect l="l" t="t" r="r" b="b"/>
              <a:pathLst>
                <a:path w="2023" h="1033" extrusionOk="0">
                  <a:moveTo>
                    <a:pt x="1238" y="0"/>
                  </a:moveTo>
                  <a:cubicBezTo>
                    <a:pt x="1137" y="0"/>
                    <a:pt x="1031" y="10"/>
                    <a:pt x="923" y="31"/>
                  </a:cubicBezTo>
                  <a:cubicBezTo>
                    <a:pt x="431" y="121"/>
                    <a:pt x="50" y="404"/>
                    <a:pt x="0" y="699"/>
                  </a:cubicBezTo>
                  <a:cubicBezTo>
                    <a:pt x="123" y="905"/>
                    <a:pt x="426" y="1033"/>
                    <a:pt x="789" y="1033"/>
                  </a:cubicBezTo>
                  <a:cubicBezTo>
                    <a:pt x="889" y="1033"/>
                    <a:pt x="993" y="1023"/>
                    <a:pt x="1099" y="1003"/>
                  </a:cubicBezTo>
                  <a:cubicBezTo>
                    <a:pt x="1591" y="912"/>
                    <a:pt x="1973" y="630"/>
                    <a:pt x="2022" y="330"/>
                  </a:cubicBezTo>
                  <a:cubicBezTo>
                    <a:pt x="1904" y="125"/>
                    <a:pt x="1600" y="0"/>
                    <a:pt x="123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 name="Google Shape;223;p11"/>
            <p:cNvSpPr/>
            <p:nvPr/>
          </p:nvSpPr>
          <p:spPr>
            <a:xfrm>
              <a:off x="3172250" y="1248225"/>
              <a:ext cx="66650" cy="49425"/>
            </a:xfrm>
            <a:custGeom>
              <a:avLst/>
              <a:gdLst/>
              <a:ahLst/>
              <a:cxnLst/>
              <a:rect l="l" t="t" r="r" b="b"/>
              <a:pathLst>
                <a:path w="2666" h="1977" extrusionOk="0">
                  <a:moveTo>
                    <a:pt x="1847" y="0"/>
                  </a:moveTo>
                  <a:cubicBezTo>
                    <a:pt x="1556" y="0"/>
                    <a:pt x="1209" y="112"/>
                    <a:pt x="886" y="331"/>
                  </a:cubicBezTo>
                  <a:cubicBezTo>
                    <a:pt x="288" y="737"/>
                    <a:pt x="1" y="1364"/>
                    <a:pt x="247" y="1725"/>
                  </a:cubicBezTo>
                  <a:cubicBezTo>
                    <a:pt x="360" y="1893"/>
                    <a:pt x="568" y="1976"/>
                    <a:pt x="818" y="1976"/>
                  </a:cubicBezTo>
                  <a:cubicBezTo>
                    <a:pt x="1110" y="1976"/>
                    <a:pt x="1458" y="1864"/>
                    <a:pt x="1780" y="1643"/>
                  </a:cubicBezTo>
                  <a:cubicBezTo>
                    <a:pt x="2379" y="1237"/>
                    <a:pt x="2666" y="614"/>
                    <a:pt x="2420" y="249"/>
                  </a:cubicBezTo>
                  <a:cubicBezTo>
                    <a:pt x="2304" y="82"/>
                    <a:pt x="2097" y="0"/>
                    <a:pt x="1847"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11"/>
            <p:cNvSpPr/>
            <p:nvPr/>
          </p:nvSpPr>
          <p:spPr>
            <a:xfrm>
              <a:off x="3176650" y="1254475"/>
              <a:ext cx="62575" cy="44150"/>
            </a:xfrm>
            <a:custGeom>
              <a:avLst/>
              <a:gdLst/>
              <a:ahLst/>
              <a:cxnLst/>
              <a:rect l="l" t="t" r="r" b="b"/>
              <a:pathLst>
                <a:path w="2503" h="1766" extrusionOk="0">
                  <a:moveTo>
                    <a:pt x="1922" y="1"/>
                  </a:moveTo>
                  <a:cubicBezTo>
                    <a:pt x="1641" y="1"/>
                    <a:pt x="1267" y="132"/>
                    <a:pt x="907" y="376"/>
                  </a:cubicBezTo>
                  <a:cubicBezTo>
                    <a:pt x="321" y="774"/>
                    <a:pt x="1" y="1323"/>
                    <a:pt x="194" y="1602"/>
                  </a:cubicBezTo>
                  <a:cubicBezTo>
                    <a:pt x="267" y="1712"/>
                    <a:pt x="408" y="1765"/>
                    <a:pt x="587" y="1765"/>
                  </a:cubicBezTo>
                  <a:cubicBezTo>
                    <a:pt x="868" y="1765"/>
                    <a:pt x="1242" y="1636"/>
                    <a:pt x="1600" y="1393"/>
                  </a:cubicBezTo>
                  <a:cubicBezTo>
                    <a:pt x="2182" y="995"/>
                    <a:pt x="2502" y="446"/>
                    <a:pt x="2314" y="163"/>
                  </a:cubicBezTo>
                  <a:cubicBezTo>
                    <a:pt x="2239" y="53"/>
                    <a:pt x="2099" y="1"/>
                    <a:pt x="1922"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11"/>
            <p:cNvSpPr/>
            <p:nvPr/>
          </p:nvSpPr>
          <p:spPr>
            <a:xfrm>
              <a:off x="3452000" y="1067450"/>
              <a:ext cx="96200" cy="72700"/>
            </a:xfrm>
            <a:custGeom>
              <a:avLst/>
              <a:gdLst/>
              <a:ahLst/>
              <a:cxnLst/>
              <a:rect l="l" t="t" r="r" b="b"/>
              <a:pathLst>
                <a:path w="3848" h="2908" extrusionOk="0">
                  <a:moveTo>
                    <a:pt x="874" y="0"/>
                  </a:moveTo>
                  <a:lnTo>
                    <a:pt x="1" y="1190"/>
                  </a:lnTo>
                  <a:lnTo>
                    <a:pt x="1498" y="2342"/>
                  </a:lnTo>
                  <a:lnTo>
                    <a:pt x="3503" y="2908"/>
                  </a:lnTo>
                  <a:lnTo>
                    <a:pt x="3847" y="1513"/>
                  </a:lnTo>
                  <a:lnTo>
                    <a:pt x="874" y="0"/>
                  </a:ln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11"/>
            <p:cNvSpPr/>
            <p:nvPr/>
          </p:nvSpPr>
          <p:spPr>
            <a:xfrm>
              <a:off x="3471900" y="1066275"/>
              <a:ext cx="78250" cy="40175"/>
            </a:xfrm>
            <a:custGeom>
              <a:avLst/>
              <a:gdLst/>
              <a:ahLst/>
              <a:cxnLst/>
              <a:rect l="l" t="t" r="r" b="b"/>
              <a:pathLst>
                <a:path w="3130" h="1607" extrusionOk="0">
                  <a:moveTo>
                    <a:pt x="213" y="1"/>
                  </a:moveTo>
                  <a:cubicBezTo>
                    <a:pt x="142" y="1"/>
                    <a:pt x="95" y="16"/>
                    <a:pt x="78" y="47"/>
                  </a:cubicBezTo>
                  <a:cubicBezTo>
                    <a:pt x="0" y="199"/>
                    <a:pt x="607" y="662"/>
                    <a:pt x="1427" y="1077"/>
                  </a:cubicBezTo>
                  <a:cubicBezTo>
                    <a:pt x="2073" y="1403"/>
                    <a:pt x="2660" y="1607"/>
                    <a:pt x="2919" y="1607"/>
                  </a:cubicBezTo>
                  <a:cubicBezTo>
                    <a:pt x="2989" y="1607"/>
                    <a:pt x="3035" y="1592"/>
                    <a:pt x="3051" y="1560"/>
                  </a:cubicBezTo>
                  <a:cubicBezTo>
                    <a:pt x="3129" y="1405"/>
                    <a:pt x="2522" y="949"/>
                    <a:pt x="1702" y="527"/>
                  </a:cubicBezTo>
                  <a:cubicBezTo>
                    <a:pt x="1058" y="202"/>
                    <a:pt x="472" y="1"/>
                    <a:pt x="213" y="1"/>
                  </a:cubicBezTo>
                  <a:close/>
                </a:path>
              </a:pathLst>
            </a:custGeom>
            <a:solidFill>
              <a:srgbClr val="A13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11"/>
            <p:cNvSpPr/>
            <p:nvPr/>
          </p:nvSpPr>
          <p:spPr>
            <a:xfrm>
              <a:off x="3473950" y="1069350"/>
              <a:ext cx="72500" cy="37125"/>
            </a:xfrm>
            <a:custGeom>
              <a:avLst/>
              <a:gdLst/>
              <a:ahLst/>
              <a:cxnLst/>
              <a:rect l="l" t="t" r="r" b="b"/>
              <a:pathLst>
                <a:path w="2900" h="1485" extrusionOk="0">
                  <a:moveTo>
                    <a:pt x="69" y="0"/>
                  </a:moveTo>
                  <a:cubicBezTo>
                    <a:pt x="43" y="0"/>
                    <a:pt x="20" y="2"/>
                    <a:pt x="0" y="6"/>
                  </a:cubicBezTo>
                  <a:cubicBezTo>
                    <a:pt x="95" y="207"/>
                    <a:pt x="636" y="597"/>
                    <a:pt x="1341" y="954"/>
                  </a:cubicBezTo>
                  <a:cubicBezTo>
                    <a:pt x="1987" y="1282"/>
                    <a:pt x="2571" y="1485"/>
                    <a:pt x="2832" y="1485"/>
                  </a:cubicBezTo>
                  <a:cubicBezTo>
                    <a:pt x="2858" y="1485"/>
                    <a:pt x="2880" y="1483"/>
                    <a:pt x="2900" y="1478"/>
                  </a:cubicBezTo>
                  <a:cubicBezTo>
                    <a:pt x="2809" y="1278"/>
                    <a:pt x="2268" y="888"/>
                    <a:pt x="1559" y="527"/>
                  </a:cubicBezTo>
                  <a:cubicBezTo>
                    <a:pt x="913" y="203"/>
                    <a:pt x="333" y="0"/>
                    <a:pt x="69" y="0"/>
                  </a:cubicBezTo>
                  <a:close/>
                </a:path>
              </a:pathLst>
            </a:custGeom>
            <a:solidFill>
              <a:srgbClr val="BA5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11"/>
            <p:cNvSpPr/>
            <p:nvPr/>
          </p:nvSpPr>
          <p:spPr>
            <a:xfrm>
              <a:off x="3317625" y="1046325"/>
              <a:ext cx="70750" cy="45350"/>
            </a:xfrm>
            <a:custGeom>
              <a:avLst/>
              <a:gdLst/>
              <a:ahLst/>
              <a:cxnLst/>
              <a:rect l="l" t="t" r="r" b="b"/>
              <a:pathLst>
                <a:path w="2830" h="1814" extrusionOk="0">
                  <a:moveTo>
                    <a:pt x="197" y="1"/>
                  </a:moveTo>
                  <a:lnTo>
                    <a:pt x="0" y="1424"/>
                  </a:lnTo>
                  <a:lnTo>
                    <a:pt x="1337" y="1813"/>
                  </a:lnTo>
                  <a:lnTo>
                    <a:pt x="2830" y="1469"/>
                  </a:lnTo>
                  <a:lnTo>
                    <a:pt x="2620" y="83"/>
                  </a:lnTo>
                  <a:lnTo>
                    <a:pt x="197" y="1"/>
                  </a:ln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11"/>
            <p:cNvSpPr/>
            <p:nvPr/>
          </p:nvSpPr>
          <p:spPr>
            <a:xfrm>
              <a:off x="3322525" y="1039700"/>
              <a:ext cx="60625" cy="15225"/>
            </a:xfrm>
            <a:custGeom>
              <a:avLst/>
              <a:gdLst/>
              <a:ahLst/>
              <a:cxnLst/>
              <a:rect l="l" t="t" r="r" b="b"/>
              <a:pathLst>
                <a:path w="2425" h="609" extrusionOk="0">
                  <a:moveTo>
                    <a:pt x="1071" y="1"/>
                  </a:moveTo>
                  <a:cubicBezTo>
                    <a:pt x="475" y="1"/>
                    <a:pt x="9" y="114"/>
                    <a:pt x="5" y="266"/>
                  </a:cubicBezTo>
                  <a:cubicBezTo>
                    <a:pt x="1" y="434"/>
                    <a:pt x="542" y="585"/>
                    <a:pt x="1211" y="606"/>
                  </a:cubicBezTo>
                  <a:cubicBezTo>
                    <a:pt x="1262" y="608"/>
                    <a:pt x="1313" y="608"/>
                    <a:pt x="1363" y="608"/>
                  </a:cubicBezTo>
                  <a:cubicBezTo>
                    <a:pt x="1956" y="608"/>
                    <a:pt x="2421" y="499"/>
                    <a:pt x="2424" y="348"/>
                  </a:cubicBezTo>
                  <a:cubicBezTo>
                    <a:pt x="2424" y="184"/>
                    <a:pt x="1887" y="28"/>
                    <a:pt x="1219" y="3"/>
                  </a:cubicBezTo>
                  <a:cubicBezTo>
                    <a:pt x="1169" y="2"/>
                    <a:pt x="1119" y="1"/>
                    <a:pt x="1071" y="1"/>
                  </a:cubicBezTo>
                  <a:close/>
                </a:path>
              </a:pathLst>
            </a:custGeom>
            <a:solidFill>
              <a:srgbClr val="A13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11"/>
            <p:cNvSpPr/>
            <p:nvPr/>
          </p:nvSpPr>
          <p:spPr>
            <a:xfrm>
              <a:off x="3323150" y="1043050"/>
              <a:ext cx="59175" cy="12000"/>
            </a:xfrm>
            <a:custGeom>
              <a:avLst/>
              <a:gdLst/>
              <a:ahLst/>
              <a:cxnLst/>
              <a:rect l="l" t="t" r="r" b="b"/>
              <a:pathLst>
                <a:path w="2367" h="480" extrusionOk="0">
                  <a:moveTo>
                    <a:pt x="971" y="0"/>
                  </a:moveTo>
                  <a:cubicBezTo>
                    <a:pt x="426" y="0"/>
                    <a:pt x="8" y="81"/>
                    <a:pt x="5" y="197"/>
                  </a:cubicBezTo>
                  <a:cubicBezTo>
                    <a:pt x="1" y="328"/>
                    <a:pt x="525" y="451"/>
                    <a:pt x="1173" y="476"/>
                  </a:cubicBezTo>
                  <a:cubicBezTo>
                    <a:pt x="1238" y="478"/>
                    <a:pt x="1301" y="479"/>
                    <a:pt x="1363" y="479"/>
                  </a:cubicBezTo>
                  <a:cubicBezTo>
                    <a:pt x="1926" y="479"/>
                    <a:pt x="2359" y="398"/>
                    <a:pt x="2362" y="279"/>
                  </a:cubicBezTo>
                  <a:cubicBezTo>
                    <a:pt x="2367" y="152"/>
                    <a:pt x="1842" y="25"/>
                    <a:pt x="1190" y="5"/>
                  </a:cubicBezTo>
                  <a:cubicBezTo>
                    <a:pt x="1115" y="2"/>
                    <a:pt x="1042" y="0"/>
                    <a:pt x="971" y="0"/>
                  </a:cubicBezTo>
                  <a:close/>
                </a:path>
              </a:pathLst>
            </a:custGeom>
            <a:solidFill>
              <a:srgbClr val="BA5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11"/>
            <p:cNvSpPr/>
            <p:nvPr/>
          </p:nvSpPr>
          <p:spPr>
            <a:xfrm>
              <a:off x="3417675" y="1118325"/>
              <a:ext cx="106825" cy="50150"/>
            </a:xfrm>
            <a:custGeom>
              <a:avLst/>
              <a:gdLst/>
              <a:ahLst/>
              <a:cxnLst/>
              <a:rect l="l" t="t" r="r" b="b"/>
              <a:pathLst>
                <a:path w="4273" h="2006" extrusionOk="0">
                  <a:moveTo>
                    <a:pt x="853" y="0"/>
                  </a:moveTo>
                  <a:cubicBezTo>
                    <a:pt x="471" y="0"/>
                    <a:pt x="205" y="91"/>
                    <a:pt x="140" y="274"/>
                  </a:cubicBezTo>
                  <a:cubicBezTo>
                    <a:pt x="0" y="655"/>
                    <a:pt x="783" y="1287"/>
                    <a:pt x="1887" y="1693"/>
                  </a:cubicBezTo>
                  <a:cubicBezTo>
                    <a:pt x="2457" y="1900"/>
                    <a:pt x="3001" y="2005"/>
                    <a:pt x="3412" y="2005"/>
                  </a:cubicBezTo>
                  <a:cubicBezTo>
                    <a:pt x="3797" y="2005"/>
                    <a:pt x="4066" y="1914"/>
                    <a:pt x="4134" y="1730"/>
                  </a:cubicBezTo>
                  <a:cubicBezTo>
                    <a:pt x="4273" y="1348"/>
                    <a:pt x="3490" y="717"/>
                    <a:pt x="2387" y="315"/>
                  </a:cubicBezTo>
                  <a:cubicBezTo>
                    <a:pt x="1814" y="106"/>
                    <a:pt x="1266" y="0"/>
                    <a:pt x="853"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11"/>
            <p:cNvSpPr/>
            <p:nvPr/>
          </p:nvSpPr>
          <p:spPr>
            <a:xfrm>
              <a:off x="3418275" y="1125000"/>
              <a:ext cx="102750" cy="44450"/>
            </a:xfrm>
            <a:custGeom>
              <a:avLst/>
              <a:gdLst/>
              <a:ahLst/>
              <a:cxnLst/>
              <a:rect l="l" t="t" r="r" b="b"/>
              <a:pathLst>
                <a:path w="4110" h="1778" extrusionOk="0">
                  <a:moveTo>
                    <a:pt x="619" y="0"/>
                  </a:moveTo>
                  <a:cubicBezTo>
                    <a:pt x="341" y="0"/>
                    <a:pt x="155" y="59"/>
                    <a:pt x="112" y="179"/>
                  </a:cubicBezTo>
                  <a:cubicBezTo>
                    <a:pt x="1" y="474"/>
                    <a:pt x="788" y="1032"/>
                    <a:pt x="1863" y="1426"/>
                  </a:cubicBezTo>
                  <a:cubicBezTo>
                    <a:pt x="2497" y="1656"/>
                    <a:pt x="3090" y="1777"/>
                    <a:pt x="3492" y="1777"/>
                  </a:cubicBezTo>
                  <a:cubicBezTo>
                    <a:pt x="3771" y="1777"/>
                    <a:pt x="3958" y="1719"/>
                    <a:pt x="4003" y="1598"/>
                  </a:cubicBezTo>
                  <a:cubicBezTo>
                    <a:pt x="4110" y="1303"/>
                    <a:pt x="3326" y="745"/>
                    <a:pt x="2252" y="355"/>
                  </a:cubicBezTo>
                  <a:cubicBezTo>
                    <a:pt x="1617" y="123"/>
                    <a:pt x="1021" y="0"/>
                    <a:pt x="619"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33" name="Google Shape;233;p11"/>
          <p:cNvSpPr txBox="1">
            <a:spLocks noGrp="1"/>
          </p:cNvSpPr>
          <p:nvPr>
            <p:ph type="title"/>
          </p:nvPr>
        </p:nvSpPr>
        <p:spPr>
          <a:xfrm>
            <a:off x="4400200" y="440200"/>
            <a:ext cx="7213600" cy="652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400"/>
              <a:buNone/>
              <a:defRPr sz="3200">
                <a:solidFill>
                  <a:srgbClr val="FFFFFF"/>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r>
              <a:rPr lang="en-US"/>
              <a:t>Click to edit Master title style</a:t>
            </a:r>
            <a:endParaRPr/>
          </a:p>
        </p:txBody>
      </p:sp>
      <p:cxnSp>
        <p:nvCxnSpPr>
          <p:cNvPr id="234" name="Google Shape;234;p11"/>
          <p:cNvCxnSpPr/>
          <p:nvPr/>
        </p:nvCxnSpPr>
        <p:spPr>
          <a:xfrm>
            <a:off x="8007000" y="-132733"/>
            <a:ext cx="0" cy="572800"/>
          </a:xfrm>
          <a:prstGeom prst="straightConnector1">
            <a:avLst/>
          </a:prstGeom>
          <a:noFill/>
          <a:ln w="28575" cap="flat" cmpd="sng">
            <a:solidFill>
              <a:srgbClr val="FFFFFF"/>
            </a:solidFill>
            <a:prstDash val="solid"/>
            <a:round/>
            <a:headEnd type="none" w="med" len="med"/>
            <a:tailEnd type="none" w="med" len="med"/>
          </a:ln>
        </p:spPr>
      </p:cxnSp>
      <p:cxnSp>
        <p:nvCxnSpPr>
          <p:cNvPr id="235" name="Google Shape;235;p11"/>
          <p:cNvCxnSpPr/>
          <p:nvPr/>
        </p:nvCxnSpPr>
        <p:spPr>
          <a:xfrm>
            <a:off x="3985800" y="440200"/>
            <a:ext cx="8042400" cy="0"/>
          </a:xfrm>
          <a:prstGeom prst="straightConnector1">
            <a:avLst/>
          </a:prstGeom>
          <a:noFill/>
          <a:ln w="28575" cap="flat" cmpd="sng">
            <a:solidFill>
              <a:srgbClr val="FFFFFF"/>
            </a:solidFill>
            <a:prstDash val="solid"/>
            <a:round/>
            <a:headEnd type="none" w="med" len="med"/>
            <a:tailEnd type="none" w="med" len="med"/>
          </a:ln>
        </p:spPr>
      </p:cxnSp>
      <p:sp>
        <p:nvSpPr>
          <p:cNvPr id="236" name="Google Shape;236;p11"/>
          <p:cNvSpPr/>
          <p:nvPr/>
        </p:nvSpPr>
        <p:spPr>
          <a:xfrm rot="10800000">
            <a:off x="-57400" y="-26185"/>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pic>
        <p:nvPicPr>
          <p:cNvPr id="237" name="Google Shape;237;p11"/>
          <p:cNvPicPr preferRelativeResize="0"/>
          <p:nvPr/>
        </p:nvPicPr>
        <p:blipFill>
          <a:blip r:embed="rId2">
            <a:alphaModFix/>
          </a:blip>
          <a:stretch>
            <a:fillRect/>
          </a:stretch>
        </p:blipFill>
        <p:spPr>
          <a:xfrm>
            <a:off x="-71100" y="-171139"/>
            <a:ext cx="12335869" cy="7315309"/>
          </a:xfrm>
          <a:prstGeom prst="rect">
            <a:avLst/>
          </a:prstGeom>
          <a:noFill/>
          <a:ln>
            <a:noFill/>
          </a:ln>
        </p:spPr>
      </p:pic>
    </p:spTree>
    <p:extLst>
      <p:ext uri="{BB962C8B-B14F-4D97-AF65-F5344CB8AC3E}">
        <p14:creationId xmlns:p14="http://schemas.microsoft.com/office/powerpoint/2010/main" val="476845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Main Content 1 1">
    <p:bg>
      <p:bgPr>
        <a:solidFill>
          <a:srgbClr val="FFFFFF"/>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275031" y="4626067"/>
            <a:ext cx="464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r>
              <a:rPr lang="en-US"/>
              <a:t>Click to edit Master title style</a:t>
            </a:r>
            <a:endParaRPr/>
          </a:p>
        </p:txBody>
      </p:sp>
      <p:sp>
        <p:nvSpPr>
          <p:cNvPr id="38" name="Google Shape;38;p5"/>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CCCCCC"/>
                </a:solidFill>
                <a:latin typeface="Arvo"/>
                <a:ea typeface="Arvo"/>
                <a:cs typeface="Arvo"/>
                <a:sym typeface="Arvo"/>
              </a:defRPr>
            </a:lvl1pPr>
            <a:lvl2pPr lvl="1" rtl="0">
              <a:buNone/>
              <a:defRPr sz="1600">
                <a:solidFill>
                  <a:srgbClr val="CCCCCC"/>
                </a:solidFill>
                <a:latin typeface="Arvo"/>
                <a:ea typeface="Arvo"/>
                <a:cs typeface="Arvo"/>
                <a:sym typeface="Arvo"/>
              </a:defRPr>
            </a:lvl2pPr>
            <a:lvl3pPr lvl="2" rtl="0">
              <a:buNone/>
              <a:defRPr sz="1600">
                <a:solidFill>
                  <a:srgbClr val="CCCCCC"/>
                </a:solidFill>
                <a:latin typeface="Arvo"/>
                <a:ea typeface="Arvo"/>
                <a:cs typeface="Arvo"/>
                <a:sym typeface="Arvo"/>
              </a:defRPr>
            </a:lvl3pPr>
            <a:lvl4pPr lvl="3" rtl="0">
              <a:buNone/>
              <a:defRPr sz="1600">
                <a:solidFill>
                  <a:srgbClr val="CCCCCC"/>
                </a:solidFill>
                <a:latin typeface="Arvo"/>
                <a:ea typeface="Arvo"/>
                <a:cs typeface="Arvo"/>
                <a:sym typeface="Arvo"/>
              </a:defRPr>
            </a:lvl4pPr>
            <a:lvl5pPr lvl="4" rtl="0">
              <a:buNone/>
              <a:defRPr sz="1600">
                <a:solidFill>
                  <a:srgbClr val="CCCCCC"/>
                </a:solidFill>
                <a:latin typeface="Arvo"/>
                <a:ea typeface="Arvo"/>
                <a:cs typeface="Arvo"/>
                <a:sym typeface="Arvo"/>
              </a:defRPr>
            </a:lvl5pPr>
            <a:lvl6pPr lvl="5" rtl="0">
              <a:buNone/>
              <a:defRPr sz="1600">
                <a:solidFill>
                  <a:srgbClr val="CCCCCC"/>
                </a:solidFill>
                <a:latin typeface="Arvo"/>
                <a:ea typeface="Arvo"/>
                <a:cs typeface="Arvo"/>
                <a:sym typeface="Arvo"/>
              </a:defRPr>
            </a:lvl6pPr>
            <a:lvl7pPr lvl="6" rtl="0">
              <a:buNone/>
              <a:defRPr sz="1600">
                <a:solidFill>
                  <a:srgbClr val="CCCCCC"/>
                </a:solidFill>
                <a:latin typeface="Arvo"/>
                <a:ea typeface="Arvo"/>
                <a:cs typeface="Arvo"/>
                <a:sym typeface="Arvo"/>
              </a:defRPr>
            </a:lvl7pPr>
            <a:lvl8pPr lvl="7" rtl="0">
              <a:buNone/>
              <a:defRPr sz="1600">
                <a:solidFill>
                  <a:srgbClr val="CCCCCC"/>
                </a:solidFill>
                <a:latin typeface="Arvo"/>
                <a:ea typeface="Arvo"/>
                <a:cs typeface="Arvo"/>
                <a:sym typeface="Arvo"/>
              </a:defRPr>
            </a:lvl8pPr>
            <a:lvl9pPr lvl="8" rtl="0">
              <a:buNone/>
              <a:defRPr sz="1600">
                <a:solidFill>
                  <a:srgbClr val="CCCCCC"/>
                </a:solidFill>
                <a:latin typeface="Arvo"/>
                <a:ea typeface="Arvo"/>
                <a:cs typeface="Arvo"/>
                <a:sym typeface="Arvo"/>
              </a:defRPr>
            </a:lvl9pPr>
          </a:lstStyle>
          <a:p>
            <a:fld id="{D57F1E4F-1CFF-5643-939E-217C01CDF565}" type="slidenum">
              <a:rPr lang="en-US" smtClean="0"/>
              <a:pPr/>
              <a:t>‹#›</a:t>
            </a:fld>
            <a:endParaRPr lang="en-US" dirty="0"/>
          </a:p>
        </p:txBody>
      </p:sp>
      <p:cxnSp>
        <p:nvCxnSpPr>
          <p:cNvPr id="39" name="Google Shape;39;p5"/>
          <p:cNvCxnSpPr/>
          <p:nvPr/>
        </p:nvCxnSpPr>
        <p:spPr>
          <a:xfrm>
            <a:off x="1425000" y="6159667"/>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3713026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TEXT">
  <p:cSld name="BIG TEXT">
    <p:spTree>
      <p:nvGrpSpPr>
        <p:cNvPr id="1" name="Shape 238"/>
        <p:cNvGrpSpPr/>
        <p:nvPr/>
      </p:nvGrpSpPr>
      <p:grpSpPr>
        <a:xfrm>
          <a:off x="0" y="0"/>
          <a:ext cx="0" cy="0"/>
          <a:chOff x="0" y="0"/>
          <a:chExt cx="0" cy="0"/>
        </a:xfrm>
      </p:grpSpPr>
      <p:grpSp>
        <p:nvGrpSpPr>
          <p:cNvPr id="239" name="Google Shape;239;p12"/>
          <p:cNvGrpSpPr/>
          <p:nvPr/>
        </p:nvGrpSpPr>
        <p:grpSpPr>
          <a:xfrm flipH="1">
            <a:off x="364" y="32140"/>
            <a:ext cx="12255733" cy="6833761"/>
            <a:chOff x="5820575" y="792900"/>
            <a:chExt cx="1357625" cy="786925"/>
          </a:xfrm>
        </p:grpSpPr>
        <p:sp>
          <p:nvSpPr>
            <p:cNvPr id="240" name="Google Shape;240;p12"/>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12"/>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12"/>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12"/>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44" name="Google Shape;244;p12"/>
          <p:cNvGrpSpPr/>
          <p:nvPr/>
        </p:nvGrpSpPr>
        <p:grpSpPr>
          <a:xfrm flipH="1">
            <a:off x="-44227" y="32140"/>
            <a:ext cx="12255733" cy="6833761"/>
            <a:chOff x="5820575" y="792900"/>
            <a:chExt cx="1357625" cy="786925"/>
          </a:xfrm>
        </p:grpSpPr>
        <p:sp>
          <p:nvSpPr>
            <p:cNvPr id="245" name="Google Shape;245;p12"/>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12"/>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12"/>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12"/>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49" name="Google Shape;249;p12"/>
          <p:cNvSpPr/>
          <p:nvPr/>
        </p:nvSpPr>
        <p:spPr>
          <a:xfrm flipH="1">
            <a:off x="-71281" y="-18899"/>
            <a:ext cx="12354433" cy="6887057"/>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50" name="Google Shape;250;p12"/>
          <p:cNvGrpSpPr/>
          <p:nvPr/>
        </p:nvGrpSpPr>
        <p:grpSpPr>
          <a:xfrm flipH="1">
            <a:off x="-71566" y="-18896"/>
            <a:ext cx="12336100" cy="6887059"/>
            <a:chOff x="3655900" y="1642950"/>
            <a:chExt cx="1299175" cy="751250"/>
          </a:xfrm>
        </p:grpSpPr>
        <p:sp>
          <p:nvSpPr>
            <p:cNvPr id="251" name="Google Shape;251;p12"/>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12"/>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12"/>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54" name="Google Shape;254;p12"/>
          <p:cNvGrpSpPr/>
          <p:nvPr/>
        </p:nvGrpSpPr>
        <p:grpSpPr>
          <a:xfrm>
            <a:off x="-124010" y="867459"/>
            <a:ext cx="12439827" cy="5791072"/>
            <a:chOff x="1415075" y="3850050"/>
            <a:chExt cx="1195325" cy="500900"/>
          </a:xfrm>
        </p:grpSpPr>
        <p:sp>
          <p:nvSpPr>
            <p:cNvPr id="255" name="Google Shape;255;p12"/>
            <p:cNvSpPr/>
            <p:nvPr/>
          </p:nvSpPr>
          <p:spPr>
            <a:xfrm>
              <a:off x="2602375" y="3931750"/>
              <a:ext cx="5350" cy="5375"/>
            </a:xfrm>
            <a:custGeom>
              <a:avLst/>
              <a:gdLst/>
              <a:ahLst/>
              <a:cxnLst/>
              <a:rect l="l" t="t" r="r" b="b"/>
              <a:pathLst>
                <a:path w="214" h="215" extrusionOk="0">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12"/>
            <p:cNvSpPr/>
            <p:nvPr/>
          </p:nvSpPr>
          <p:spPr>
            <a:xfrm>
              <a:off x="2557075" y="3976875"/>
              <a:ext cx="5450" cy="5350"/>
            </a:xfrm>
            <a:custGeom>
              <a:avLst/>
              <a:gdLst/>
              <a:ahLst/>
              <a:cxnLst/>
              <a:rect l="l" t="t" r="r" b="b"/>
              <a:pathLst>
                <a:path w="218" h="214" extrusionOk="0">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12"/>
            <p:cNvSpPr/>
            <p:nvPr/>
          </p:nvSpPr>
          <p:spPr>
            <a:xfrm>
              <a:off x="2528875" y="3906225"/>
              <a:ext cx="6700" cy="6700"/>
            </a:xfrm>
            <a:custGeom>
              <a:avLst/>
              <a:gdLst/>
              <a:ahLst/>
              <a:cxnLst/>
              <a:rect l="l" t="t" r="r" b="b"/>
              <a:pathLst>
                <a:path w="268" h="268" extrusionOk="0">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12"/>
            <p:cNvSpPr/>
            <p:nvPr/>
          </p:nvSpPr>
          <p:spPr>
            <a:xfrm>
              <a:off x="2512275" y="3956775"/>
              <a:ext cx="1550" cy="1550"/>
            </a:xfrm>
            <a:custGeom>
              <a:avLst/>
              <a:gdLst/>
              <a:ahLst/>
              <a:cxnLst/>
              <a:rect l="l" t="t" r="r" b="b"/>
              <a:pathLst>
                <a:path w="62" h="62" extrusionOk="0">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12"/>
            <p:cNvSpPr/>
            <p:nvPr/>
          </p:nvSpPr>
          <p:spPr>
            <a:xfrm>
              <a:off x="2432825" y="3953400"/>
              <a:ext cx="6675" cy="6675"/>
            </a:xfrm>
            <a:custGeom>
              <a:avLst/>
              <a:gdLst/>
              <a:ahLst/>
              <a:cxnLst/>
              <a:rect l="l" t="t" r="r" b="b"/>
              <a:pathLst>
                <a:path w="267" h="267" extrusionOk="0">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12"/>
            <p:cNvSpPr/>
            <p:nvPr/>
          </p:nvSpPr>
          <p:spPr>
            <a:xfrm>
              <a:off x="2365575" y="3988650"/>
              <a:ext cx="2075" cy="2075"/>
            </a:xfrm>
            <a:custGeom>
              <a:avLst/>
              <a:gdLst/>
              <a:ahLst/>
              <a:cxnLst/>
              <a:rect l="l" t="t" r="r" b="b"/>
              <a:pathLst>
                <a:path w="83" h="83" extrusionOk="0">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12"/>
            <p:cNvSpPr/>
            <p:nvPr/>
          </p:nvSpPr>
          <p:spPr>
            <a:xfrm>
              <a:off x="2478025" y="4010700"/>
              <a:ext cx="4650" cy="4625"/>
            </a:xfrm>
            <a:custGeom>
              <a:avLst/>
              <a:gdLst/>
              <a:ahLst/>
              <a:cxnLst/>
              <a:rect l="l" t="t" r="r" b="b"/>
              <a:pathLst>
                <a:path w="186" h="185" extrusionOk="0">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12"/>
            <p:cNvSpPr/>
            <p:nvPr/>
          </p:nvSpPr>
          <p:spPr>
            <a:xfrm>
              <a:off x="2464700" y="4020525"/>
              <a:ext cx="7500" cy="7525"/>
            </a:xfrm>
            <a:custGeom>
              <a:avLst/>
              <a:gdLst/>
              <a:ahLst/>
              <a:cxnLst/>
              <a:rect l="l" t="t" r="r" b="b"/>
              <a:pathLst>
                <a:path w="300" h="301" extrusionOk="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12"/>
            <p:cNvSpPr/>
            <p:nvPr/>
          </p:nvSpPr>
          <p:spPr>
            <a:xfrm>
              <a:off x="2546100" y="4066050"/>
              <a:ext cx="4125" cy="4125"/>
            </a:xfrm>
            <a:custGeom>
              <a:avLst/>
              <a:gdLst/>
              <a:ahLst/>
              <a:cxnLst/>
              <a:rect l="l" t="t" r="r" b="b"/>
              <a:pathLst>
                <a:path w="165" h="165" extrusionOk="0">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12"/>
            <p:cNvSpPr/>
            <p:nvPr/>
          </p:nvSpPr>
          <p:spPr>
            <a:xfrm>
              <a:off x="2446550" y="4054875"/>
              <a:ext cx="3325" cy="3400"/>
            </a:xfrm>
            <a:custGeom>
              <a:avLst/>
              <a:gdLst/>
              <a:ahLst/>
              <a:cxnLst/>
              <a:rect l="l" t="t" r="r" b="b"/>
              <a:pathLst>
                <a:path w="133" h="136" extrusionOk="0">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12"/>
            <p:cNvSpPr/>
            <p:nvPr/>
          </p:nvSpPr>
          <p:spPr>
            <a:xfrm>
              <a:off x="2407700" y="4061550"/>
              <a:ext cx="7925" cy="8000"/>
            </a:xfrm>
            <a:custGeom>
              <a:avLst/>
              <a:gdLst/>
              <a:ahLst/>
              <a:cxnLst/>
              <a:rect l="l" t="t" r="r" b="b"/>
              <a:pathLst>
                <a:path w="317" h="320" extrusionOk="0">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12"/>
            <p:cNvSpPr/>
            <p:nvPr/>
          </p:nvSpPr>
          <p:spPr>
            <a:xfrm>
              <a:off x="2376125" y="4034775"/>
              <a:ext cx="3625" cy="3625"/>
            </a:xfrm>
            <a:custGeom>
              <a:avLst/>
              <a:gdLst/>
              <a:ahLst/>
              <a:cxnLst/>
              <a:rect l="l" t="t" r="r" b="b"/>
              <a:pathLst>
                <a:path w="145" h="145" extrusionOk="0">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2"/>
            <p:cNvSpPr/>
            <p:nvPr/>
          </p:nvSpPr>
          <p:spPr>
            <a:xfrm>
              <a:off x="2354000" y="4064925"/>
              <a:ext cx="1050" cy="1050"/>
            </a:xfrm>
            <a:custGeom>
              <a:avLst/>
              <a:gdLst/>
              <a:ahLst/>
              <a:cxnLst/>
              <a:rect l="l" t="t" r="r" b="b"/>
              <a:pathLst>
                <a:path w="42" h="42" extrusionOk="0">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12"/>
            <p:cNvSpPr/>
            <p:nvPr/>
          </p:nvSpPr>
          <p:spPr>
            <a:xfrm>
              <a:off x="2339525" y="4041550"/>
              <a:ext cx="1575" cy="1550"/>
            </a:xfrm>
            <a:custGeom>
              <a:avLst/>
              <a:gdLst/>
              <a:ahLst/>
              <a:cxnLst/>
              <a:rect l="l" t="t" r="r" b="b"/>
              <a:pathLst>
                <a:path w="63" h="62" extrusionOk="0">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12"/>
            <p:cNvSpPr/>
            <p:nvPr/>
          </p:nvSpPr>
          <p:spPr>
            <a:xfrm>
              <a:off x="2277525" y="4113525"/>
              <a:ext cx="3600" cy="3600"/>
            </a:xfrm>
            <a:custGeom>
              <a:avLst/>
              <a:gdLst/>
              <a:ahLst/>
              <a:cxnLst/>
              <a:rect l="l" t="t" r="r" b="b"/>
              <a:pathLst>
                <a:path w="144" h="144" extrusionOk="0">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12"/>
            <p:cNvSpPr/>
            <p:nvPr/>
          </p:nvSpPr>
          <p:spPr>
            <a:xfrm>
              <a:off x="2287450" y="4024750"/>
              <a:ext cx="7725" cy="7700"/>
            </a:xfrm>
            <a:custGeom>
              <a:avLst/>
              <a:gdLst/>
              <a:ahLst/>
              <a:cxnLst/>
              <a:rect l="l" t="t" r="r" b="b"/>
              <a:pathLst>
                <a:path w="309" h="308" extrusionOk="0">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12"/>
            <p:cNvSpPr/>
            <p:nvPr/>
          </p:nvSpPr>
          <p:spPr>
            <a:xfrm>
              <a:off x="2277525" y="3974700"/>
              <a:ext cx="2575" cy="2600"/>
            </a:xfrm>
            <a:custGeom>
              <a:avLst/>
              <a:gdLst/>
              <a:ahLst/>
              <a:cxnLst/>
              <a:rect l="l" t="t" r="r" b="b"/>
              <a:pathLst>
                <a:path w="103" h="104" extrusionOk="0">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12"/>
            <p:cNvSpPr/>
            <p:nvPr/>
          </p:nvSpPr>
          <p:spPr>
            <a:xfrm>
              <a:off x="2159625" y="3915150"/>
              <a:ext cx="6175" cy="6175"/>
            </a:xfrm>
            <a:custGeom>
              <a:avLst/>
              <a:gdLst/>
              <a:ahLst/>
              <a:cxnLst/>
              <a:rect l="l" t="t" r="r" b="b"/>
              <a:pathLst>
                <a:path w="247" h="247" extrusionOk="0">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12"/>
            <p:cNvSpPr/>
            <p:nvPr/>
          </p:nvSpPr>
          <p:spPr>
            <a:xfrm>
              <a:off x="1906425" y="4150100"/>
              <a:ext cx="3100" cy="3100"/>
            </a:xfrm>
            <a:custGeom>
              <a:avLst/>
              <a:gdLst/>
              <a:ahLst/>
              <a:cxnLst/>
              <a:rect l="l" t="t" r="r" b="b"/>
              <a:pathLst>
                <a:path w="124" h="124" extrusionOk="0">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12"/>
            <p:cNvSpPr/>
            <p:nvPr/>
          </p:nvSpPr>
          <p:spPr>
            <a:xfrm>
              <a:off x="2172550" y="3987625"/>
              <a:ext cx="6175" cy="6175"/>
            </a:xfrm>
            <a:custGeom>
              <a:avLst/>
              <a:gdLst/>
              <a:ahLst/>
              <a:cxnLst/>
              <a:rect l="l" t="t" r="r" b="b"/>
              <a:pathLst>
                <a:path w="247" h="247" extrusionOk="0">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12"/>
            <p:cNvSpPr/>
            <p:nvPr/>
          </p:nvSpPr>
          <p:spPr>
            <a:xfrm>
              <a:off x="2060700" y="3961500"/>
              <a:ext cx="5150" cy="5150"/>
            </a:xfrm>
            <a:custGeom>
              <a:avLst/>
              <a:gdLst/>
              <a:ahLst/>
              <a:cxnLst/>
              <a:rect l="l" t="t" r="r" b="b"/>
              <a:pathLst>
                <a:path w="206" h="206" extrusionOk="0">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12"/>
            <p:cNvSpPr/>
            <p:nvPr/>
          </p:nvSpPr>
          <p:spPr>
            <a:xfrm>
              <a:off x="2015275" y="3851600"/>
              <a:ext cx="3625" cy="3600"/>
            </a:xfrm>
            <a:custGeom>
              <a:avLst/>
              <a:gdLst/>
              <a:ahLst/>
              <a:cxnLst/>
              <a:rect l="l" t="t" r="r" b="b"/>
              <a:pathLst>
                <a:path w="145" h="144" extrusionOk="0">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12"/>
            <p:cNvSpPr/>
            <p:nvPr/>
          </p:nvSpPr>
          <p:spPr>
            <a:xfrm>
              <a:off x="2016200" y="3908175"/>
              <a:ext cx="7725" cy="7725"/>
            </a:xfrm>
            <a:custGeom>
              <a:avLst/>
              <a:gdLst/>
              <a:ahLst/>
              <a:cxnLst/>
              <a:rect l="l" t="t" r="r" b="b"/>
              <a:pathLst>
                <a:path w="309" h="309" extrusionOk="0">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12"/>
            <p:cNvSpPr/>
            <p:nvPr/>
          </p:nvSpPr>
          <p:spPr>
            <a:xfrm>
              <a:off x="1980625" y="3942425"/>
              <a:ext cx="4125" cy="4125"/>
            </a:xfrm>
            <a:custGeom>
              <a:avLst/>
              <a:gdLst/>
              <a:ahLst/>
              <a:cxnLst/>
              <a:rect l="l" t="t" r="r" b="b"/>
              <a:pathLst>
                <a:path w="165" h="165" extrusionOk="0">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2"/>
            <p:cNvSpPr/>
            <p:nvPr/>
          </p:nvSpPr>
          <p:spPr>
            <a:xfrm>
              <a:off x="1932750" y="3959525"/>
              <a:ext cx="5475" cy="5475"/>
            </a:xfrm>
            <a:custGeom>
              <a:avLst/>
              <a:gdLst/>
              <a:ahLst/>
              <a:cxnLst/>
              <a:rect l="l" t="t" r="r" b="b"/>
              <a:pathLst>
                <a:path w="219" h="219" extrusionOk="0">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2"/>
            <p:cNvSpPr/>
            <p:nvPr/>
          </p:nvSpPr>
          <p:spPr>
            <a:xfrm>
              <a:off x="1848700" y="3962300"/>
              <a:ext cx="4950" cy="4850"/>
            </a:xfrm>
            <a:custGeom>
              <a:avLst/>
              <a:gdLst/>
              <a:ahLst/>
              <a:cxnLst/>
              <a:rect l="l" t="t" r="r" b="b"/>
              <a:pathLst>
                <a:path w="198" h="194" extrusionOk="0">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2"/>
            <p:cNvSpPr/>
            <p:nvPr/>
          </p:nvSpPr>
          <p:spPr>
            <a:xfrm>
              <a:off x="1847975" y="4095775"/>
              <a:ext cx="3825" cy="3925"/>
            </a:xfrm>
            <a:custGeom>
              <a:avLst/>
              <a:gdLst/>
              <a:ahLst/>
              <a:cxnLst/>
              <a:rect l="l" t="t" r="r" b="b"/>
              <a:pathLst>
                <a:path w="153" h="157" extrusionOk="0">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2"/>
            <p:cNvSpPr/>
            <p:nvPr/>
          </p:nvSpPr>
          <p:spPr>
            <a:xfrm>
              <a:off x="1755925" y="4119875"/>
              <a:ext cx="1875" cy="1750"/>
            </a:xfrm>
            <a:custGeom>
              <a:avLst/>
              <a:gdLst/>
              <a:ahLst/>
              <a:cxnLst/>
              <a:rect l="l" t="t" r="r" b="b"/>
              <a:pathLst>
                <a:path w="75" h="70" extrusionOk="0">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2"/>
            <p:cNvSpPr/>
            <p:nvPr/>
          </p:nvSpPr>
          <p:spPr>
            <a:xfrm>
              <a:off x="1771600" y="4006175"/>
              <a:ext cx="1575" cy="1575"/>
            </a:xfrm>
            <a:custGeom>
              <a:avLst/>
              <a:gdLst/>
              <a:ahLst/>
              <a:cxnLst/>
              <a:rect l="l" t="t" r="r" b="b"/>
              <a:pathLst>
                <a:path w="63" h="63" extrusionOk="0">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12"/>
            <p:cNvSpPr/>
            <p:nvPr/>
          </p:nvSpPr>
          <p:spPr>
            <a:xfrm>
              <a:off x="1733575" y="3975225"/>
              <a:ext cx="7725" cy="7700"/>
            </a:xfrm>
            <a:custGeom>
              <a:avLst/>
              <a:gdLst/>
              <a:ahLst/>
              <a:cxnLst/>
              <a:rect l="l" t="t" r="r" b="b"/>
              <a:pathLst>
                <a:path w="309" h="308" extrusionOk="0">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12"/>
            <p:cNvSpPr/>
            <p:nvPr/>
          </p:nvSpPr>
          <p:spPr>
            <a:xfrm>
              <a:off x="1760325" y="4037150"/>
              <a:ext cx="3325" cy="3300"/>
            </a:xfrm>
            <a:custGeom>
              <a:avLst/>
              <a:gdLst/>
              <a:ahLst/>
              <a:cxnLst/>
              <a:rect l="l" t="t" r="r" b="b"/>
              <a:pathLst>
                <a:path w="133" h="132" extrusionOk="0">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12"/>
            <p:cNvSpPr/>
            <p:nvPr/>
          </p:nvSpPr>
          <p:spPr>
            <a:xfrm>
              <a:off x="1652900" y="4030075"/>
              <a:ext cx="6700" cy="6675"/>
            </a:xfrm>
            <a:custGeom>
              <a:avLst/>
              <a:gdLst/>
              <a:ahLst/>
              <a:cxnLst/>
              <a:rect l="l" t="t" r="r" b="b"/>
              <a:pathLst>
                <a:path w="268" h="267" extrusionOk="0">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12"/>
            <p:cNvSpPr/>
            <p:nvPr/>
          </p:nvSpPr>
          <p:spPr>
            <a:xfrm>
              <a:off x="1676900" y="4160875"/>
              <a:ext cx="6175" cy="6175"/>
            </a:xfrm>
            <a:custGeom>
              <a:avLst/>
              <a:gdLst/>
              <a:ahLst/>
              <a:cxnLst/>
              <a:rect l="l" t="t" r="r" b="b"/>
              <a:pathLst>
                <a:path w="247" h="247" extrusionOk="0">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12"/>
            <p:cNvSpPr/>
            <p:nvPr/>
          </p:nvSpPr>
          <p:spPr>
            <a:xfrm>
              <a:off x="1592925" y="4074250"/>
              <a:ext cx="850" cy="850"/>
            </a:xfrm>
            <a:custGeom>
              <a:avLst/>
              <a:gdLst/>
              <a:ahLst/>
              <a:cxnLst/>
              <a:rect l="l" t="t" r="r" b="b"/>
              <a:pathLst>
                <a:path w="34" h="34" extrusionOk="0">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12"/>
            <p:cNvSpPr/>
            <p:nvPr/>
          </p:nvSpPr>
          <p:spPr>
            <a:xfrm>
              <a:off x="1545675" y="4003725"/>
              <a:ext cx="7925" cy="8025"/>
            </a:xfrm>
            <a:custGeom>
              <a:avLst/>
              <a:gdLst/>
              <a:ahLst/>
              <a:cxnLst/>
              <a:rect l="l" t="t" r="r" b="b"/>
              <a:pathLst>
                <a:path w="317" h="321" extrusionOk="0">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12"/>
            <p:cNvSpPr/>
            <p:nvPr/>
          </p:nvSpPr>
          <p:spPr>
            <a:xfrm>
              <a:off x="1611575" y="3970100"/>
              <a:ext cx="1775" cy="1775"/>
            </a:xfrm>
            <a:custGeom>
              <a:avLst/>
              <a:gdLst/>
              <a:ahLst/>
              <a:cxnLst/>
              <a:rect l="l" t="t" r="r" b="b"/>
              <a:pathLst>
                <a:path w="71" h="71" extrusionOk="0">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2"/>
            <p:cNvSpPr/>
            <p:nvPr/>
          </p:nvSpPr>
          <p:spPr>
            <a:xfrm>
              <a:off x="1587700" y="3902850"/>
              <a:ext cx="7200" cy="7200"/>
            </a:xfrm>
            <a:custGeom>
              <a:avLst/>
              <a:gdLst/>
              <a:ahLst/>
              <a:cxnLst/>
              <a:rect l="l" t="t" r="r" b="b"/>
              <a:pathLst>
                <a:path w="288" h="288" extrusionOk="0">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2"/>
            <p:cNvSpPr/>
            <p:nvPr/>
          </p:nvSpPr>
          <p:spPr>
            <a:xfrm>
              <a:off x="1558275" y="3913400"/>
              <a:ext cx="1575" cy="1575"/>
            </a:xfrm>
            <a:custGeom>
              <a:avLst/>
              <a:gdLst/>
              <a:ahLst/>
              <a:cxnLst/>
              <a:rect l="l" t="t" r="r" b="b"/>
              <a:pathLst>
                <a:path w="63" h="63" extrusionOk="0">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12"/>
            <p:cNvSpPr/>
            <p:nvPr/>
          </p:nvSpPr>
          <p:spPr>
            <a:xfrm>
              <a:off x="1494425" y="3900400"/>
              <a:ext cx="3600" cy="3600"/>
            </a:xfrm>
            <a:custGeom>
              <a:avLst/>
              <a:gdLst/>
              <a:ahLst/>
              <a:cxnLst/>
              <a:rect l="l" t="t" r="r" b="b"/>
              <a:pathLst>
                <a:path w="144" h="144" extrusionOk="0">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12"/>
            <p:cNvSpPr/>
            <p:nvPr/>
          </p:nvSpPr>
          <p:spPr>
            <a:xfrm>
              <a:off x="1459350" y="3922325"/>
              <a:ext cx="5350" cy="5350"/>
            </a:xfrm>
            <a:custGeom>
              <a:avLst/>
              <a:gdLst/>
              <a:ahLst/>
              <a:cxnLst/>
              <a:rect l="l" t="t" r="r" b="b"/>
              <a:pathLst>
                <a:path w="214" h="214" extrusionOk="0">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12"/>
            <p:cNvSpPr/>
            <p:nvPr/>
          </p:nvSpPr>
          <p:spPr>
            <a:xfrm>
              <a:off x="1437725" y="3933700"/>
              <a:ext cx="4125" cy="4125"/>
            </a:xfrm>
            <a:custGeom>
              <a:avLst/>
              <a:gdLst/>
              <a:ahLst/>
              <a:cxnLst/>
              <a:rect l="l" t="t" r="r" b="b"/>
              <a:pathLst>
                <a:path w="165" h="165" extrusionOk="0">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12"/>
            <p:cNvSpPr/>
            <p:nvPr/>
          </p:nvSpPr>
          <p:spPr>
            <a:xfrm>
              <a:off x="2428100" y="4223300"/>
              <a:ext cx="5350" cy="5350"/>
            </a:xfrm>
            <a:custGeom>
              <a:avLst/>
              <a:gdLst/>
              <a:ahLst/>
              <a:cxnLst/>
              <a:rect l="l" t="t" r="r" b="b"/>
              <a:pathLst>
                <a:path w="214" h="214" extrusionOk="0">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12"/>
            <p:cNvSpPr/>
            <p:nvPr/>
          </p:nvSpPr>
          <p:spPr>
            <a:xfrm>
              <a:off x="2350800" y="4177175"/>
              <a:ext cx="1050" cy="1050"/>
            </a:xfrm>
            <a:custGeom>
              <a:avLst/>
              <a:gdLst/>
              <a:ahLst/>
              <a:cxnLst/>
              <a:rect l="l" t="t" r="r" b="b"/>
              <a:pathLst>
                <a:path w="42" h="42" extrusionOk="0">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12"/>
            <p:cNvSpPr/>
            <p:nvPr/>
          </p:nvSpPr>
          <p:spPr>
            <a:xfrm>
              <a:off x="2304275" y="4193975"/>
              <a:ext cx="6175" cy="6175"/>
            </a:xfrm>
            <a:custGeom>
              <a:avLst/>
              <a:gdLst/>
              <a:ahLst/>
              <a:cxnLst/>
              <a:rect l="l" t="t" r="r" b="b"/>
              <a:pathLst>
                <a:path w="247" h="247" extrusionOk="0">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12"/>
            <p:cNvSpPr/>
            <p:nvPr/>
          </p:nvSpPr>
          <p:spPr>
            <a:xfrm>
              <a:off x="2225650" y="4159950"/>
              <a:ext cx="7900" cy="8025"/>
            </a:xfrm>
            <a:custGeom>
              <a:avLst/>
              <a:gdLst/>
              <a:ahLst/>
              <a:cxnLst/>
              <a:rect l="l" t="t" r="r" b="b"/>
              <a:pathLst>
                <a:path w="316" h="321" extrusionOk="0">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12"/>
            <p:cNvSpPr/>
            <p:nvPr/>
          </p:nvSpPr>
          <p:spPr>
            <a:xfrm>
              <a:off x="2258025" y="4018175"/>
              <a:ext cx="2300" cy="2275"/>
            </a:xfrm>
            <a:custGeom>
              <a:avLst/>
              <a:gdLst/>
              <a:ahLst/>
              <a:cxnLst/>
              <a:rect l="l" t="t" r="r" b="b"/>
              <a:pathLst>
                <a:path w="92" h="91" extrusionOk="0">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12"/>
            <p:cNvSpPr/>
            <p:nvPr/>
          </p:nvSpPr>
          <p:spPr>
            <a:xfrm>
              <a:off x="2131325" y="4003000"/>
              <a:ext cx="6375" cy="6375"/>
            </a:xfrm>
            <a:custGeom>
              <a:avLst/>
              <a:gdLst/>
              <a:ahLst/>
              <a:cxnLst/>
              <a:rect l="l" t="t" r="r" b="b"/>
              <a:pathLst>
                <a:path w="255" h="255" extrusionOk="0">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2"/>
            <p:cNvSpPr/>
            <p:nvPr/>
          </p:nvSpPr>
          <p:spPr>
            <a:xfrm>
              <a:off x="1959825" y="4019825"/>
              <a:ext cx="1350" cy="1250"/>
            </a:xfrm>
            <a:custGeom>
              <a:avLst/>
              <a:gdLst/>
              <a:ahLst/>
              <a:cxnLst/>
              <a:rect l="l" t="t" r="r" b="b"/>
              <a:pathLst>
                <a:path w="54" h="50" extrusionOk="0">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2"/>
            <p:cNvSpPr/>
            <p:nvPr/>
          </p:nvSpPr>
          <p:spPr>
            <a:xfrm>
              <a:off x="1999400" y="3983625"/>
              <a:ext cx="2375" cy="2400"/>
            </a:xfrm>
            <a:custGeom>
              <a:avLst/>
              <a:gdLst/>
              <a:ahLst/>
              <a:cxnLst/>
              <a:rect l="l" t="t" r="r" b="b"/>
              <a:pathLst>
                <a:path w="95" h="96" extrusionOk="0">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2"/>
            <p:cNvSpPr/>
            <p:nvPr/>
          </p:nvSpPr>
          <p:spPr>
            <a:xfrm>
              <a:off x="1916575" y="3961275"/>
              <a:ext cx="725" cy="750"/>
            </a:xfrm>
            <a:custGeom>
              <a:avLst/>
              <a:gdLst/>
              <a:ahLst/>
              <a:cxnLst/>
              <a:rect l="l" t="t" r="r" b="b"/>
              <a:pathLst>
                <a:path w="29" h="30" extrusionOk="0">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2"/>
            <p:cNvSpPr/>
            <p:nvPr/>
          </p:nvSpPr>
          <p:spPr>
            <a:xfrm>
              <a:off x="1843175" y="4029350"/>
              <a:ext cx="4125" cy="4125"/>
            </a:xfrm>
            <a:custGeom>
              <a:avLst/>
              <a:gdLst/>
              <a:ahLst/>
              <a:cxnLst/>
              <a:rect l="l" t="t" r="r" b="b"/>
              <a:pathLst>
                <a:path w="165" h="165" extrusionOk="0">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2"/>
            <p:cNvSpPr/>
            <p:nvPr/>
          </p:nvSpPr>
          <p:spPr>
            <a:xfrm>
              <a:off x="1779925" y="4041950"/>
              <a:ext cx="6675" cy="6700"/>
            </a:xfrm>
            <a:custGeom>
              <a:avLst/>
              <a:gdLst/>
              <a:ahLst/>
              <a:cxnLst/>
              <a:rect l="l" t="t" r="r" b="b"/>
              <a:pathLst>
                <a:path w="267" h="268" extrusionOk="0">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2"/>
            <p:cNvSpPr/>
            <p:nvPr/>
          </p:nvSpPr>
          <p:spPr>
            <a:xfrm>
              <a:off x="1740350" y="4089625"/>
              <a:ext cx="1550" cy="1575"/>
            </a:xfrm>
            <a:custGeom>
              <a:avLst/>
              <a:gdLst/>
              <a:ahLst/>
              <a:cxnLst/>
              <a:rect l="l" t="t" r="r" b="b"/>
              <a:pathLst>
                <a:path w="62" h="63" extrusionOk="0">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2"/>
            <p:cNvSpPr/>
            <p:nvPr/>
          </p:nvSpPr>
          <p:spPr>
            <a:xfrm>
              <a:off x="1669825" y="4079375"/>
              <a:ext cx="3400" cy="3400"/>
            </a:xfrm>
            <a:custGeom>
              <a:avLst/>
              <a:gdLst/>
              <a:ahLst/>
              <a:cxnLst/>
              <a:rect l="l" t="t" r="r" b="b"/>
              <a:pathLst>
                <a:path w="136" h="136" extrusionOk="0">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2"/>
            <p:cNvSpPr/>
            <p:nvPr/>
          </p:nvSpPr>
          <p:spPr>
            <a:xfrm>
              <a:off x="1786875" y="4151650"/>
              <a:ext cx="2800" cy="2900"/>
            </a:xfrm>
            <a:custGeom>
              <a:avLst/>
              <a:gdLst/>
              <a:ahLst/>
              <a:cxnLst/>
              <a:rect l="l" t="t" r="r" b="b"/>
              <a:pathLst>
                <a:path w="112" h="116" extrusionOk="0">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2"/>
            <p:cNvSpPr/>
            <p:nvPr/>
          </p:nvSpPr>
          <p:spPr>
            <a:xfrm>
              <a:off x="1658750" y="4108075"/>
              <a:ext cx="3500" cy="3625"/>
            </a:xfrm>
            <a:custGeom>
              <a:avLst/>
              <a:gdLst/>
              <a:ahLst/>
              <a:cxnLst/>
              <a:rect l="l" t="t" r="r" b="b"/>
              <a:pathLst>
                <a:path w="140" h="145" extrusionOk="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2"/>
            <p:cNvSpPr/>
            <p:nvPr/>
          </p:nvSpPr>
          <p:spPr>
            <a:xfrm>
              <a:off x="1644175" y="4097425"/>
              <a:ext cx="7725" cy="7700"/>
            </a:xfrm>
            <a:custGeom>
              <a:avLst/>
              <a:gdLst/>
              <a:ahLst/>
              <a:cxnLst/>
              <a:rect l="l" t="t" r="r" b="b"/>
              <a:pathLst>
                <a:path w="309" h="308" extrusionOk="0">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2"/>
            <p:cNvSpPr/>
            <p:nvPr/>
          </p:nvSpPr>
          <p:spPr>
            <a:xfrm>
              <a:off x="1651375" y="4118850"/>
              <a:ext cx="1850" cy="1875"/>
            </a:xfrm>
            <a:custGeom>
              <a:avLst/>
              <a:gdLst/>
              <a:ahLst/>
              <a:cxnLst/>
              <a:rect l="l" t="t" r="r" b="b"/>
              <a:pathLst>
                <a:path w="74" h="75" extrusionOk="0">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2"/>
            <p:cNvSpPr/>
            <p:nvPr/>
          </p:nvSpPr>
          <p:spPr>
            <a:xfrm>
              <a:off x="2236000" y="4292400"/>
              <a:ext cx="3100" cy="3000"/>
            </a:xfrm>
            <a:custGeom>
              <a:avLst/>
              <a:gdLst/>
              <a:ahLst/>
              <a:cxnLst/>
              <a:rect l="l" t="t" r="r" b="b"/>
              <a:pathLst>
                <a:path w="124" h="120" extrusionOk="0">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2"/>
            <p:cNvSpPr/>
            <p:nvPr/>
          </p:nvSpPr>
          <p:spPr>
            <a:xfrm>
              <a:off x="2218250" y="4319350"/>
              <a:ext cx="6175" cy="6175"/>
            </a:xfrm>
            <a:custGeom>
              <a:avLst/>
              <a:gdLst/>
              <a:ahLst/>
              <a:cxnLst/>
              <a:rect l="l" t="t" r="r" b="b"/>
              <a:pathLst>
                <a:path w="247" h="247" extrusionOk="0">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12"/>
            <p:cNvSpPr/>
            <p:nvPr/>
          </p:nvSpPr>
          <p:spPr>
            <a:xfrm>
              <a:off x="2284700" y="4225975"/>
              <a:ext cx="3800" cy="3925"/>
            </a:xfrm>
            <a:custGeom>
              <a:avLst/>
              <a:gdLst/>
              <a:ahLst/>
              <a:cxnLst/>
              <a:rect l="l" t="t" r="r" b="b"/>
              <a:pathLst>
                <a:path w="152" h="157" extrusionOk="0">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12"/>
            <p:cNvSpPr/>
            <p:nvPr/>
          </p:nvSpPr>
          <p:spPr>
            <a:xfrm>
              <a:off x="2229650" y="4227775"/>
              <a:ext cx="1850" cy="1800"/>
            </a:xfrm>
            <a:custGeom>
              <a:avLst/>
              <a:gdLst/>
              <a:ahLst/>
              <a:cxnLst/>
              <a:rect l="l" t="t" r="r" b="b"/>
              <a:pathLst>
                <a:path w="74" h="72" extrusionOk="0">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12"/>
            <p:cNvSpPr/>
            <p:nvPr/>
          </p:nvSpPr>
          <p:spPr>
            <a:xfrm>
              <a:off x="2188125" y="4234175"/>
              <a:ext cx="4625" cy="4625"/>
            </a:xfrm>
            <a:custGeom>
              <a:avLst/>
              <a:gdLst/>
              <a:ahLst/>
              <a:cxnLst/>
              <a:rect l="l" t="t" r="r" b="b"/>
              <a:pathLst>
                <a:path w="185" h="185" extrusionOk="0">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12"/>
            <p:cNvSpPr/>
            <p:nvPr/>
          </p:nvSpPr>
          <p:spPr>
            <a:xfrm>
              <a:off x="1971825" y="4233650"/>
              <a:ext cx="5650" cy="5675"/>
            </a:xfrm>
            <a:custGeom>
              <a:avLst/>
              <a:gdLst/>
              <a:ahLst/>
              <a:cxnLst/>
              <a:rect l="l" t="t" r="r" b="b"/>
              <a:pathLst>
                <a:path w="226" h="227" extrusionOk="0">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2"/>
            <p:cNvSpPr/>
            <p:nvPr/>
          </p:nvSpPr>
          <p:spPr>
            <a:xfrm>
              <a:off x="1970275" y="4277025"/>
              <a:ext cx="2400" cy="2275"/>
            </a:xfrm>
            <a:custGeom>
              <a:avLst/>
              <a:gdLst/>
              <a:ahLst/>
              <a:cxnLst/>
              <a:rect l="l" t="t" r="r" b="b"/>
              <a:pathLst>
                <a:path w="96" h="91" extrusionOk="0">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2"/>
            <p:cNvSpPr/>
            <p:nvPr/>
          </p:nvSpPr>
          <p:spPr>
            <a:xfrm>
              <a:off x="1957775" y="4220325"/>
              <a:ext cx="5350" cy="5375"/>
            </a:xfrm>
            <a:custGeom>
              <a:avLst/>
              <a:gdLst/>
              <a:ahLst/>
              <a:cxnLst/>
              <a:rect l="l" t="t" r="r" b="b"/>
              <a:pathLst>
                <a:path w="214" h="215" extrusionOk="0">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2"/>
            <p:cNvSpPr/>
            <p:nvPr/>
          </p:nvSpPr>
          <p:spPr>
            <a:xfrm>
              <a:off x="1819275" y="4226175"/>
              <a:ext cx="5875" cy="5975"/>
            </a:xfrm>
            <a:custGeom>
              <a:avLst/>
              <a:gdLst/>
              <a:ahLst/>
              <a:cxnLst/>
              <a:rect l="l" t="t" r="r" b="b"/>
              <a:pathLst>
                <a:path w="235" h="239" extrusionOk="0">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2"/>
            <p:cNvSpPr/>
            <p:nvPr/>
          </p:nvSpPr>
          <p:spPr>
            <a:xfrm>
              <a:off x="1808525" y="4160975"/>
              <a:ext cx="7400" cy="7500"/>
            </a:xfrm>
            <a:custGeom>
              <a:avLst/>
              <a:gdLst/>
              <a:ahLst/>
              <a:cxnLst/>
              <a:rect l="l" t="t" r="r" b="b"/>
              <a:pathLst>
                <a:path w="296" h="300" extrusionOk="0">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12"/>
            <p:cNvSpPr/>
            <p:nvPr/>
          </p:nvSpPr>
          <p:spPr>
            <a:xfrm>
              <a:off x="1891550" y="4243800"/>
              <a:ext cx="6900" cy="6900"/>
            </a:xfrm>
            <a:custGeom>
              <a:avLst/>
              <a:gdLst/>
              <a:ahLst/>
              <a:cxnLst/>
              <a:rect l="l" t="t" r="r" b="b"/>
              <a:pathLst>
                <a:path w="276" h="276" extrusionOk="0">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12"/>
            <p:cNvSpPr/>
            <p:nvPr/>
          </p:nvSpPr>
          <p:spPr>
            <a:xfrm>
              <a:off x="1791100" y="425252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12"/>
            <p:cNvSpPr/>
            <p:nvPr/>
          </p:nvSpPr>
          <p:spPr>
            <a:xfrm>
              <a:off x="1858750" y="4316375"/>
              <a:ext cx="5350" cy="5475"/>
            </a:xfrm>
            <a:custGeom>
              <a:avLst/>
              <a:gdLst/>
              <a:ahLst/>
              <a:cxnLst/>
              <a:rect l="l" t="t" r="r" b="b"/>
              <a:pathLst>
                <a:path w="214" h="219" extrusionOk="0">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12"/>
            <p:cNvSpPr/>
            <p:nvPr/>
          </p:nvSpPr>
          <p:spPr>
            <a:xfrm>
              <a:off x="1900775" y="4343750"/>
              <a:ext cx="7200" cy="7200"/>
            </a:xfrm>
            <a:custGeom>
              <a:avLst/>
              <a:gdLst/>
              <a:ahLst/>
              <a:cxnLst/>
              <a:rect l="l" t="t" r="r" b="b"/>
              <a:pathLst>
                <a:path w="288" h="288" extrusionOk="0">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12"/>
            <p:cNvSpPr/>
            <p:nvPr/>
          </p:nvSpPr>
          <p:spPr>
            <a:xfrm>
              <a:off x="1934700" y="4300700"/>
              <a:ext cx="2400" cy="2275"/>
            </a:xfrm>
            <a:custGeom>
              <a:avLst/>
              <a:gdLst/>
              <a:ahLst/>
              <a:cxnLst/>
              <a:rect l="l" t="t" r="r" b="b"/>
              <a:pathLst>
                <a:path w="96" h="91" extrusionOk="0">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12"/>
            <p:cNvSpPr/>
            <p:nvPr/>
          </p:nvSpPr>
          <p:spPr>
            <a:xfrm>
              <a:off x="2468800" y="4144075"/>
              <a:ext cx="4425" cy="4425"/>
            </a:xfrm>
            <a:custGeom>
              <a:avLst/>
              <a:gdLst/>
              <a:ahLst/>
              <a:cxnLst/>
              <a:rect l="l" t="t" r="r" b="b"/>
              <a:pathLst>
                <a:path w="177" h="177" extrusionOk="0">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12"/>
            <p:cNvSpPr/>
            <p:nvPr/>
          </p:nvSpPr>
          <p:spPr>
            <a:xfrm>
              <a:off x="2513800" y="4189575"/>
              <a:ext cx="6400" cy="6475"/>
            </a:xfrm>
            <a:custGeom>
              <a:avLst/>
              <a:gdLst/>
              <a:ahLst/>
              <a:cxnLst/>
              <a:rect l="l" t="t" r="r" b="b"/>
              <a:pathLst>
                <a:path w="256" h="259" extrusionOk="0">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12"/>
            <p:cNvSpPr/>
            <p:nvPr/>
          </p:nvSpPr>
          <p:spPr>
            <a:xfrm>
              <a:off x="2506125" y="409537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12"/>
            <p:cNvSpPr/>
            <p:nvPr/>
          </p:nvSpPr>
          <p:spPr>
            <a:xfrm>
              <a:off x="2583100" y="4159450"/>
              <a:ext cx="1050" cy="1050"/>
            </a:xfrm>
            <a:custGeom>
              <a:avLst/>
              <a:gdLst/>
              <a:ahLst/>
              <a:cxnLst/>
              <a:rect l="l" t="t" r="r" b="b"/>
              <a:pathLst>
                <a:path w="42" h="42" extrusionOk="0">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12"/>
            <p:cNvSpPr/>
            <p:nvPr/>
          </p:nvSpPr>
          <p:spPr>
            <a:xfrm>
              <a:off x="1415075" y="3850050"/>
              <a:ext cx="3100" cy="3000"/>
            </a:xfrm>
            <a:custGeom>
              <a:avLst/>
              <a:gdLst/>
              <a:ahLst/>
              <a:cxnLst/>
              <a:rect l="l" t="t" r="r" b="b"/>
              <a:pathLst>
                <a:path w="124" h="120" extrusionOk="0">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12"/>
            <p:cNvSpPr/>
            <p:nvPr/>
          </p:nvSpPr>
          <p:spPr>
            <a:xfrm>
              <a:off x="2567825" y="3906225"/>
              <a:ext cx="6700" cy="6700"/>
            </a:xfrm>
            <a:custGeom>
              <a:avLst/>
              <a:gdLst/>
              <a:ahLst/>
              <a:cxnLst/>
              <a:rect l="l" t="t" r="r" b="b"/>
              <a:pathLst>
                <a:path w="268" h="268" extrusionOk="0">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12"/>
            <p:cNvSpPr/>
            <p:nvPr/>
          </p:nvSpPr>
          <p:spPr>
            <a:xfrm>
              <a:off x="2602900" y="3904275"/>
              <a:ext cx="1050" cy="1175"/>
            </a:xfrm>
            <a:custGeom>
              <a:avLst/>
              <a:gdLst/>
              <a:ahLst/>
              <a:cxnLst/>
              <a:rect l="l" t="t" r="r" b="b"/>
              <a:pathLst>
                <a:path w="42" h="47" extrusionOk="0">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12"/>
            <p:cNvSpPr/>
            <p:nvPr/>
          </p:nvSpPr>
          <p:spPr>
            <a:xfrm>
              <a:off x="2354900" y="3936975"/>
              <a:ext cx="84300" cy="85225"/>
            </a:xfrm>
            <a:custGeom>
              <a:avLst/>
              <a:gdLst/>
              <a:ahLst/>
              <a:cxnLst/>
              <a:rect l="l" t="t" r="r" b="b"/>
              <a:pathLst>
                <a:path w="3372" h="3409" extrusionOk="0">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12"/>
            <p:cNvSpPr/>
            <p:nvPr/>
          </p:nvSpPr>
          <p:spPr>
            <a:xfrm>
              <a:off x="1667775" y="4149175"/>
              <a:ext cx="50750" cy="44500"/>
            </a:xfrm>
            <a:custGeom>
              <a:avLst/>
              <a:gdLst/>
              <a:ahLst/>
              <a:cxnLst/>
              <a:rect l="l" t="t" r="r" b="b"/>
              <a:pathLst>
                <a:path w="2030" h="1780" extrusionOk="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12"/>
            <p:cNvSpPr/>
            <p:nvPr/>
          </p:nvSpPr>
          <p:spPr>
            <a:xfrm>
              <a:off x="1654450" y="4153850"/>
              <a:ext cx="78325" cy="35025"/>
            </a:xfrm>
            <a:custGeom>
              <a:avLst/>
              <a:gdLst/>
              <a:ahLst/>
              <a:cxnLst/>
              <a:rect l="l" t="t" r="r" b="b"/>
              <a:pathLst>
                <a:path w="3133" h="1401" extrusionOk="0">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12"/>
            <p:cNvSpPr/>
            <p:nvPr/>
          </p:nvSpPr>
          <p:spPr>
            <a:xfrm>
              <a:off x="1605025" y="3903675"/>
              <a:ext cx="321825" cy="321150"/>
            </a:xfrm>
            <a:custGeom>
              <a:avLst/>
              <a:gdLst/>
              <a:ahLst/>
              <a:cxnLst/>
              <a:rect l="l" t="t" r="r" b="b"/>
              <a:pathLst>
                <a:path w="12873" h="12846" extrusionOk="0">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12"/>
            <p:cNvSpPr/>
            <p:nvPr/>
          </p:nvSpPr>
          <p:spPr>
            <a:xfrm>
              <a:off x="1608625" y="3907250"/>
              <a:ext cx="318225" cy="317575"/>
            </a:xfrm>
            <a:custGeom>
              <a:avLst/>
              <a:gdLst/>
              <a:ahLst/>
              <a:cxnLst/>
              <a:rect l="l" t="t" r="r" b="b"/>
              <a:pathLst>
                <a:path w="12729" h="12703" extrusionOk="0">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12"/>
            <p:cNvSpPr/>
            <p:nvPr/>
          </p:nvSpPr>
          <p:spPr>
            <a:xfrm>
              <a:off x="1612100" y="3910750"/>
              <a:ext cx="314525" cy="313875"/>
            </a:xfrm>
            <a:custGeom>
              <a:avLst/>
              <a:gdLst/>
              <a:ahLst/>
              <a:cxnLst/>
              <a:rect l="l" t="t" r="r" b="b"/>
              <a:pathLst>
                <a:path w="12581" h="12555" extrusionOk="0">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12"/>
            <p:cNvSpPr/>
            <p:nvPr/>
          </p:nvSpPr>
          <p:spPr>
            <a:xfrm>
              <a:off x="1615700" y="3914325"/>
              <a:ext cx="310925" cy="310300"/>
            </a:xfrm>
            <a:custGeom>
              <a:avLst/>
              <a:gdLst/>
              <a:ahLst/>
              <a:cxnLst/>
              <a:rect l="l" t="t" r="r" b="b"/>
              <a:pathLst>
                <a:path w="12437" h="12412" extrusionOk="0">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12"/>
            <p:cNvSpPr/>
            <p:nvPr/>
          </p:nvSpPr>
          <p:spPr>
            <a:xfrm>
              <a:off x="1619075" y="3917825"/>
              <a:ext cx="307450" cy="306575"/>
            </a:xfrm>
            <a:custGeom>
              <a:avLst/>
              <a:gdLst/>
              <a:ahLst/>
              <a:cxnLst/>
              <a:rect l="l" t="t" r="r" b="b"/>
              <a:pathLst>
                <a:path w="12298" h="12263" extrusionOk="0">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12"/>
            <p:cNvSpPr/>
            <p:nvPr/>
          </p:nvSpPr>
          <p:spPr>
            <a:xfrm>
              <a:off x="1622650" y="3921400"/>
              <a:ext cx="303875" cy="303000"/>
            </a:xfrm>
            <a:custGeom>
              <a:avLst/>
              <a:gdLst/>
              <a:ahLst/>
              <a:cxnLst/>
              <a:rect l="l" t="t" r="r" b="b"/>
              <a:pathLst>
                <a:path w="12155" h="12120" extrusionOk="0">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12"/>
            <p:cNvSpPr/>
            <p:nvPr/>
          </p:nvSpPr>
          <p:spPr>
            <a:xfrm>
              <a:off x="1626150" y="3924800"/>
              <a:ext cx="300375" cy="299500"/>
            </a:xfrm>
            <a:custGeom>
              <a:avLst/>
              <a:gdLst/>
              <a:ahLst/>
              <a:cxnLst/>
              <a:rect l="l" t="t" r="r" b="b"/>
              <a:pathLst>
                <a:path w="12015" h="11980" extrusionOk="0">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12"/>
            <p:cNvSpPr/>
            <p:nvPr/>
          </p:nvSpPr>
          <p:spPr>
            <a:xfrm>
              <a:off x="1629725" y="3928475"/>
              <a:ext cx="296600" cy="295825"/>
            </a:xfrm>
            <a:custGeom>
              <a:avLst/>
              <a:gdLst/>
              <a:ahLst/>
              <a:cxnLst/>
              <a:rect l="l" t="t" r="r" b="b"/>
              <a:pathLst>
                <a:path w="11864" h="11833" extrusionOk="0">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12"/>
            <p:cNvSpPr/>
            <p:nvPr/>
          </p:nvSpPr>
          <p:spPr>
            <a:xfrm>
              <a:off x="1633225" y="3931850"/>
              <a:ext cx="293100" cy="292250"/>
            </a:xfrm>
            <a:custGeom>
              <a:avLst/>
              <a:gdLst/>
              <a:ahLst/>
              <a:cxnLst/>
              <a:rect l="l" t="t" r="r" b="b"/>
              <a:pathLst>
                <a:path w="11724" h="11690" extrusionOk="0">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12"/>
            <p:cNvSpPr/>
            <p:nvPr/>
          </p:nvSpPr>
          <p:spPr>
            <a:xfrm>
              <a:off x="1636800" y="3935450"/>
              <a:ext cx="289325" cy="288650"/>
            </a:xfrm>
            <a:custGeom>
              <a:avLst/>
              <a:gdLst/>
              <a:ahLst/>
              <a:cxnLst/>
              <a:rect l="l" t="t" r="r" b="b"/>
              <a:pathLst>
                <a:path w="11573" h="11546" extrusionOk="0">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12"/>
            <p:cNvSpPr/>
            <p:nvPr/>
          </p:nvSpPr>
          <p:spPr>
            <a:xfrm>
              <a:off x="1640300" y="3938925"/>
              <a:ext cx="285825" cy="285075"/>
            </a:xfrm>
            <a:custGeom>
              <a:avLst/>
              <a:gdLst/>
              <a:ahLst/>
              <a:cxnLst/>
              <a:rect l="l" t="t" r="r" b="b"/>
              <a:pathLst>
                <a:path w="11433" h="11403" extrusionOk="0">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12"/>
            <p:cNvSpPr/>
            <p:nvPr/>
          </p:nvSpPr>
          <p:spPr>
            <a:xfrm>
              <a:off x="1643875" y="3942525"/>
              <a:ext cx="282150" cy="281475"/>
            </a:xfrm>
            <a:custGeom>
              <a:avLst/>
              <a:gdLst/>
              <a:ahLst/>
              <a:cxnLst/>
              <a:rect l="l" t="t" r="r" b="b"/>
              <a:pathLst>
                <a:path w="11286" h="11259" extrusionOk="0">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12"/>
            <p:cNvSpPr/>
            <p:nvPr/>
          </p:nvSpPr>
          <p:spPr>
            <a:xfrm>
              <a:off x="1647475" y="3946000"/>
              <a:ext cx="278450" cy="277700"/>
            </a:xfrm>
            <a:custGeom>
              <a:avLst/>
              <a:gdLst/>
              <a:ahLst/>
              <a:cxnLst/>
              <a:rect l="l" t="t" r="r" b="b"/>
              <a:pathLst>
                <a:path w="11138" h="11108" extrusionOk="0">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12"/>
            <p:cNvSpPr/>
            <p:nvPr/>
          </p:nvSpPr>
          <p:spPr>
            <a:xfrm>
              <a:off x="1650850" y="3949600"/>
              <a:ext cx="274975" cy="274175"/>
            </a:xfrm>
            <a:custGeom>
              <a:avLst/>
              <a:gdLst/>
              <a:ahLst/>
              <a:cxnLst/>
              <a:rect l="l" t="t" r="r" b="b"/>
              <a:pathLst>
                <a:path w="10999" h="10967" extrusionOk="0">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12"/>
            <p:cNvSpPr/>
            <p:nvPr/>
          </p:nvSpPr>
          <p:spPr>
            <a:xfrm>
              <a:off x="1654450" y="3953175"/>
              <a:ext cx="271275" cy="270600"/>
            </a:xfrm>
            <a:custGeom>
              <a:avLst/>
              <a:gdLst/>
              <a:ahLst/>
              <a:cxnLst/>
              <a:rect l="l" t="t" r="r" b="b"/>
              <a:pathLst>
                <a:path w="10851" h="10824" extrusionOk="0">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12"/>
            <p:cNvSpPr/>
            <p:nvPr/>
          </p:nvSpPr>
          <p:spPr>
            <a:xfrm>
              <a:off x="1657925" y="3956675"/>
              <a:ext cx="267675" cy="266925"/>
            </a:xfrm>
            <a:custGeom>
              <a:avLst/>
              <a:gdLst/>
              <a:ahLst/>
              <a:cxnLst/>
              <a:rect l="l" t="t" r="r" b="b"/>
              <a:pathLst>
                <a:path w="10707" h="10677" extrusionOk="0">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12"/>
            <p:cNvSpPr/>
            <p:nvPr/>
          </p:nvSpPr>
          <p:spPr>
            <a:xfrm>
              <a:off x="1661500" y="3960250"/>
              <a:ext cx="264000" cy="263350"/>
            </a:xfrm>
            <a:custGeom>
              <a:avLst/>
              <a:gdLst/>
              <a:ahLst/>
              <a:cxnLst/>
              <a:rect l="l" t="t" r="r" b="b"/>
              <a:pathLst>
                <a:path w="10560" h="10534" extrusionOk="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12"/>
            <p:cNvSpPr/>
            <p:nvPr/>
          </p:nvSpPr>
          <p:spPr>
            <a:xfrm>
              <a:off x="1665000" y="3963650"/>
              <a:ext cx="260400" cy="259850"/>
            </a:xfrm>
            <a:custGeom>
              <a:avLst/>
              <a:gdLst/>
              <a:ahLst/>
              <a:cxnLst/>
              <a:rect l="l" t="t" r="r" b="b"/>
              <a:pathLst>
                <a:path w="10416" h="10394" extrusionOk="0">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12"/>
            <p:cNvSpPr/>
            <p:nvPr/>
          </p:nvSpPr>
          <p:spPr>
            <a:xfrm>
              <a:off x="1668575" y="3967225"/>
              <a:ext cx="256825" cy="256275"/>
            </a:xfrm>
            <a:custGeom>
              <a:avLst/>
              <a:gdLst/>
              <a:ahLst/>
              <a:cxnLst/>
              <a:rect l="l" t="t" r="r" b="b"/>
              <a:pathLst>
                <a:path w="10273" h="10251" extrusionOk="0">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12"/>
            <p:cNvSpPr/>
            <p:nvPr/>
          </p:nvSpPr>
          <p:spPr>
            <a:xfrm>
              <a:off x="1672075" y="3970725"/>
              <a:ext cx="253225" cy="252525"/>
            </a:xfrm>
            <a:custGeom>
              <a:avLst/>
              <a:gdLst/>
              <a:ahLst/>
              <a:cxnLst/>
              <a:rect l="l" t="t" r="r" b="b"/>
              <a:pathLst>
                <a:path w="10129" h="10101" extrusionOk="0">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12"/>
            <p:cNvSpPr/>
            <p:nvPr/>
          </p:nvSpPr>
          <p:spPr>
            <a:xfrm>
              <a:off x="1675650" y="3974300"/>
              <a:ext cx="249450" cy="248950"/>
            </a:xfrm>
            <a:custGeom>
              <a:avLst/>
              <a:gdLst/>
              <a:ahLst/>
              <a:cxnLst/>
              <a:rect l="l" t="t" r="r" b="b"/>
              <a:pathLst>
                <a:path w="9978" h="9958" extrusionOk="0">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12"/>
            <p:cNvSpPr/>
            <p:nvPr/>
          </p:nvSpPr>
          <p:spPr>
            <a:xfrm>
              <a:off x="1679050" y="3977775"/>
              <a:ext cx="245950" cy="245300"/>
            </a:xfrm>
            <a:custGeom>
              <a:avLst/>
              <a:gdLst/>
              <a:ahLst/>
              <a:cxnLst/>
              <a:rect l="l" t="t" r="r" b="b"/>
              <a:pathLst>
                <a:path w="9838" h="9812" extrusionOk="0">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12"/>
            <p:cNvSpPr/>
            <p:nvPr/>
          </p:nvSpPr>
          <p:spPr>
            <a:xfrm>
              <a:off x="1682625" y="3981375"/>
              <a:ext cx="242375" cy="241700"/>
            </a:xfrm>
            <a:custGeom>
              <a:avLst/>
              <a:gdLst/>
              <a:ahLst/>
              <a:cxnLst/>
              <a:rect l="l" t="t" r="r" b="b"/>
              <a:pathLst>
                <a:path w="9695" h="9668" extrusionOk="0">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12"/>
            <p:cNvSpPr/>
            <p:nvPr/>
          </p:nvSpPr>
          <p:spPr>
            <a:xfrm>
              <a:off x="1686125" y="3984850"/>
              <a:ext cx="238875" cy="238100"/>
            </a:xfrm>
            <a:custGeom>
              <a:avLst/>
              <a:gdLst/>
              <a:ahLst/>
              <a:cxnLst/>
              <a:rect l="l" t="t" r="r" b="b"/>
              <a:pathLst>
                <a:path w="9555" h="9524" extrusionOk="0">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12"/>
            <p:cNvSpPr/>
            <p:nvPr/>
          </p:nvSpPr>
          <p:spPr>
            <a:xfrm>
              <a:off x="1689700" y="3988450"/>
              <a:ext cx="235200" cy="234500"/>
            </a:xfrm>
            <a:custGeom>
              <a:avLst/>
              <a:gdLst/>
              <a:ahLst/>
              <a:cxnLst/>
              <a:rect l="l" t="t" r="r" b="b"/>
              <a:pathLst>
                <a:path w="9408" h="9380" extrusionOk="0">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12"/>
            <p:cNvSpPr/>
            <p:nvPr/>
          </p:nvSpPr>
          <p:spPr>
            <a:xfrm>
              <a:off x="1693200" y="3991825"/>
              <a:ext cx="231500" cy="231025"/>
            </a:xfrm>
            <a:custGeom>
              <a:avLst/>
              <a:gdLst/>
              <a:ahLst/>
              <a:cxnLst/>
              <a:rect l="l" t="t" r="r" b="b"/>
              <a:pathLst>
                <a:path w="9260" h="9241" extrusionOk="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12"/>
            <p:cNvSpPr/>
            <p:nvPr/>
          </p:nvSpPr>
          <p:spPr>
            <a:xfrm>
              <a:off x="1696775" y="3995425"/>
              <a:ext cx="227800" cy="227425"/>
            </a:xfrm>
            <a:custGeom>
              <a:avLst/>
              <a:gdLst/>
              <a:ahLst/>
              <a:cxnLst/>
              <a:rect l="l" t="t" r="r" b="b"/>
              <a:pathLst>
                <a:path w="9112" h="9097" extrusionOk="0">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12"/>
            <p:cNvSpPr/>
            <p:nvPr/>
          </p:nvSpPr>
          <p:spPr>
            <a:xfrm>
              <a:off x="1700250" y="3998900"/>
              <a:ext cx="224325" cy="223650"/>
            </a:xfrm>
            <a:custGeom>
              <a:avLst/>
              <a:gdLst/>
              <a:ahLst/>
              <a:cxnLst/>
              <a:rect l="l" t="t" r="r" b="b"/>
              <a:pathLst>
                <a:path w="8973" h="8946" extrusionOk="0">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12"/>
            <p:cNvSpPr/>
            <p:nvPr/>
          </p:nvSpPr>
          <p:spPr>
            <a:xfrm>
              <a:off x="1703850" y="4002500"/>
              <a:ext cx="220725" cy="220050"/>
            </a:xfrm>
            <a:custGeom>
              <a:avLst/>
              <a:gdLst/>
              <a:ahLst/>
              <a:cxnLst/>
              <a:rect l="l" t="t" r="r" b="b"/>
              <a:pathLst>
                <a:path w="8829" h="8802" extrusionOk="0">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12"/>
            <p:cNvSpPr/>
            <p:nvPr/>
          </p:nvSpPr>
          <p:spPr>
            <a:xfrm>
              <a:off x="1707225" y="4005975"/>
              <a:ext cx="217250" cy="216475"/>
            </a:xfrm>
            <a:custGeom>
              <a:avLst/>
              <a:gdLst/>
              <a:ahLst/>
              <a:cxnLst/>
              <a:rect l="l" t="t" r="r" b="b"/>
              <a:pathLst>
                <a:path w="8690" h="8659" extrusionOk="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12"/>
            <p:cNvSpPr/>
            <p:nvPr/>
          </p:nvSpPr>
          <p:spPr>
            <a:xfrm>
              <a:off x="1710825" y="4009575"/>
              <a:ext cx="213550" cy="212875"/>
            </a:xfrm>
            <a:custGeom>
              <a:avLst/>
              <a:gdLst/>
              <a:ahLst/>
              <a:cxnLst/>
              <a:rect l="l" t="t" r="r" b="b"/>
              <a:pathLst>
                <a:path w="8542" h="8515" extrusionOk="0">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12"/>
            <p:cNvSpPr/>
            <p:nvPr/>
          </p:nvSpPr>
          <p:spPr>
            <a:xfrm>
              <a:off x="1714300" y="4013150"/>
              <a:ext cx="210075" cy="209300"/>
            </a:xfrm>
            <a:custGeom>
              <a:avLst/>
              <a:gdLst/>
              <a:ahLst/>
              <a:cxnLst/>
              <a:rect l="l" t="t" r="r" b="b"/>
              <a:pathLst>
                <a:path w="8403" h="8372" extrusionOk="0">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12"/>
            <p:cNvSpPr/>
            <p:nvPr/>
          </p:nvSpPr>
          <p:spPr>
            <a:xfrm>
              <a:off x="1717900" y="4016650"/>
              <a:ext cx="206375" cy="205700"/>
            </a:xfrm>
            <a:custGeom>
              <a:avLst/>
              <a:gdLst/>
              <a:ahLst/>
              <a:cxnLst/>
              <a:rect l="l" t="t" r="r" b="b"/>
              <a:pathLst>
                <a:path w="8255" h="8228" extrusionOk="0">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12"/>
            <p:cNvSpPr/>
            <p:nvPr/>
          </p:nvSpPr>
          <p:spPr>
            <a:xfrm>
              <a:off x="1721375" y="4020225"/>
              <a:ext cx="202900" cy="202125"/>
            </a:xfrm>
            <a:custGeom>
              <a:avLst/>
              <a:gdLst/>
              <a:ahLst/>
              <a:cxnLst/>
              <a:rect l="l" t="t" r="r" b="b"/>
              <a:pathLst>
                <a:path w="8116" h="8085" extrusionOk="0">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12"/>
            <p:cNvSpPr/>
            <p:nvPr/>
          </p:nvSpPr>
          <p:spPr>
            <a:xfrm>
              <a:off x="1724975" y="4023600"/>
              <a:ext cx="199000" cy="198425"/>
            </a:xfrm>
            <a:custGeom>
              <a:avLst/>
              <a:gdLst/>
              <a:ahLst/>
              <a:cxnLst/>
              <a:rect l="l" t="t" r="r" b="b"/>
              <a:pathLst>
                <a:path w="7960" h="7937" extrusionOk="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12"/>
            <p:cNvSpPr/>
            <p:nvPr/>
          </p:nvSpPr>
          <p:spPr>
            <a:xfrm>
              <a:off x="1728450" y="4027200"/>
              <a:ext cx="195525" cy="194825"/>
            </a:xfrm>
            <a:custGeom>
              <a:avLst/>
              <a:gdLst/>
              <a:ahLst/>
              <a:cxnLst/>
              <a:rect l="l" t="t" r="r" b="b"/>
              <a:pathLst>
                <a:path w="7821" h="7793" extrusionOk="0">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12"/>
            <p:cNvSpPr/>
            <p:nvPr/>
          </p:nvSpPr>
          <p:spPr>
            <a:xfrm>
              <a:off x="1732050" y="4030675"/>
              <a:ext cx="191825" cy="191250"/>
            </a:xfrm>
            <a:custGeom>
              <a:avLst/>
              <a:gdLst/>
              <a:ahLst/>
              <a:cxnLst/>
              <a:rect l="l" t="t" r="r" b="b"/>
              <a:pathLst>
                <a:path w="7673" h="7650" extrusionOk="0">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12"/>
            <p:cNvSpPr/>
            <p:nvPr/>
          </p:nvSpPr>
          <p:spPr>
            <a:xfrm>
              <a:off x="1735425" y="4034275"/>
              <a:ext cx="188450" cy="187650"/>
            </a:xfrm>
            <a:custGeom>
              <a:avLst/>
              <a:gdLst/>
              <a:ahLst/>
              <a:cxnLst/>
              <a:rect l="l" t="t" r="r" b="b"/>
              <a:pathLst>
                <a:path w="7538" h="7506" extrusionOk="0">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12"/>
            <p:cNvSpPr/>
            <p:nvPr/>
          </p:nvSpPr>
          <p:spPr>
            <a:xfrm>
              <a:off x="1739000" y="4037750"/>
              <a:ext cx="184775" cy="184075"/>
            </a:xfrm>
            <a:custGeom>
              <a:avLst/>
              <a:gdLst/>
              <a:ahLst/>
              <a:cxnLst/>
              <a:rect l="l" t="t" r="r" b="b"/>
              <a:pathLst>
                <a:path w="7391" h="7363" extrusionOk="0">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12"/>
            <p:cNvSpPr/>
            <p:nvPr/>
          </p:nvSpPr>
          <p:spPr>
            <a:xfrm>
              <a:off x="1742500" y="4041350"/>
              <a:ext cx="181050" cy="180475"/>
            </a:xfrm>
            <a:custGeom>
              <a:avLst/>
              <a:gdLst/>
              <a:ahLst/>
              <a:cxnLst/>
              <a:rect l="l" t="t" r="r" b="b"/>
              <a:pathLst>
                <a:path w="7242" h="7219" extrusionOk="0">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12"/>
            <p:cNvSpPr/>
            <p:nvPr/>
          </p:nvSpPr>
          <p:spPr>
            <a:xfrm>
              <a:off x="1746075" y="4044825"/>
              <a:ext cx="177475" cy="176900"/>
            </a:xfrm>
            <a:custGeom>
              <a:avLst/>
              <a:gdLst/>
              <a:ahLst/>
              <a:cxnLst/>
              <a:rect l="l" t="t" r="r" b="b"/>
              <a:pathLst>
                <a:path w="7099" h="7076" extrusionOk="0">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12"/>
            <p:cNvSpPr/>
            <p:nvPr/>
          </p:nvSpPr>
          <p:spPr>
            <a:xfrm>
              <a:off x="1749575" y="4048425"/>
              <a:ext cx="173875" cy="173300"/>
            </a:xfrm>
            <a:custGeom>
              <a:avLst/>
              <a:gdLst/>
              <a:ahLst/>
              <a:cxnLst/>
              <a:rect l="l" t="t" r="r" b="b"/>
              <a:pathLst>
                <a:path w="6955" h="6932" extrusionOk="0">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12"/>
            <p:cNvSpPr/>
            <p:nvPr/>
          </p:nvSpPr>
          <p:spPr>
            <a:xfrm>
              <a:off x="1753150" y="4051800"/>
              <a:ext cx="170300" cy="169625"/>
            </a:xfrm>
            <a:custGeom>
              <a:avLst/>
              <a:gdLst/>
              <a:ahLst/>
              <a:cxnLst/>
              <a:rect l="l" t="t" r="r" b="b"/>
              <a:pathLst>
                <a:path w="6812" h="6785" extrusionOk="0">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12"/>
            <p:cNvSpPr/>
            <p:nvPr/>
          </p:nvSpPr>
          <p:spPr>
            <a:xfrm>
              <a:off x="1756650" y="4055400"/>
              <a:ext cx="166600" cy="166025"/>
            </a:xfrm>
            <a:custGeom>
              <a:avLst/>
              <a:gdLst/>
              <a:ahLst/>
              <a:cxnLst/>
              <a:rect l="l" t="t" r="r" b="b"/>
              <a:pathLst>
                <a:path w="6664" h="6641" extrusionOk="0">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12"/>
            <p:cNvSpPr/>
            <p:nvPr/>
          </p:nvSpPr>
          <p:spPr>
            <a:xfrm>
              <a:off x="1760225" y="4058875"/>
              <a:ext cx="163025" cy="162450"/>
            </a:xfrm>
            <a:custGeom>
              <a:avLst/>
              <a:gdLst/>
              <a:ahLst/>
              <a:cxnLst/>
              <a:rect l="l" t="t" r="r" b="b"/>
              <a:pathLst>
                <a:path w="6521" h="6498" extrusionOk="0">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12"/>
            <p:cNvSpPr/>
            <p:nvPr/>
          </p:nvSpPr>
          <p:spPr>
            <a:xfrm>
              <a:off x="1763625" y="4062475"/>
              <a:ext cx="159425" cy="158850"/>
            </a:xfrm>
            <a:custGeom>
              <a:avLst/>
              <a:gdLst/>
              <a:ahLst/>
              <a:cxnLst/>
              <a:rect l="l" t="t" r="r" b="b"/>
              <a:pathLst>
                <a:path w="6377" h="6354" extrusionOk="0">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12"/>
            <p:cNvSpPr/>
            <p:nvPr/>
          </p:nvSpPr>
          <p:spPr>
            <a:xfrm>
              <a:off x="1767200" y="4065950"/>
              <a:ext cx="155850" cy="155275"/>
            </a:xfrm>
            <a:custGeom>
              <a:avLst/>
              <a:gdLst/>
              <a:ahLst/>
              <a:cxnLst/>
              <a:rect l="l" t="t" r="r" b="b"/>
              <a:pathLst>
                <a:path w="6234" h="6211" extrusionOk="0">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12"/>
            <p:cNvSpPr/>
            <p:nvPr/>
          </p:nvSpPr>
          <p:spPr>
            <a:xfrm>
              <a:off x="1770700" y="4069525"/>
              <a:ext cx="152150" cy="151700"/>
            </a:xfrm>
            <a:custGeom>
              <a:avLst/>
              <a:gdLst/>
              <a:ahLst/>
              <a:cxnLst/>
              <a:rect l="l" t="t" r="r" b="b"/>
              <a:pathLst>
                <a:path w="6086" h="6068" extrusionOk="0">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12"/>
            <p:cNvSpPr/>
            <p:nvPr/>
          </p:nvSpPr>
          <p:spPr>
            <a:xfrm>
              <a:off x="1774275" y="4073125"/>
              <a:ext cx="148575" cy="148100"/>
            </a:xfrm>
            <a:custGeom>
              <a:avLst/>
              <a:gdLst/>
              <a:ahLst/>
              <a:cxnLst/>
              <a:rect l="l" t="t" r="r" b="b"/>
              <a:pathLst>
                <a:path w="5943" h="5924" extrusionOk="0">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12"/>
            <p:cNvSpPr/>
            <p:nvPr/>
          </p:nvSpPr>
          <p:spPr>
            <a:xfrm>
              <a:off x="1777875" y="4076600"/>
              <a:ext cx="144875" cy="144400"/>
            </a:xfrm>
            <a:custGeom>
              <a:avLst/>
              <a:gdLst/>
              <a:ahLst/>
              <a:cxnLst/>
              <a:rect l="l" t="t" r="r" b="b"/>
              <a:pathLst>
                <a:path w="5795" h="5776" extrusionOk="0">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12"/>
            <p:cNvSpPr/>
            <p:nvPr/>
          </p:nvSpPr>
          <p:spPr>
            <a:xfrm>
              <a:off x="1781350" y="4080200"/>
              <a:ext cx="141400" cy="140700"/>
            </a:xfrm>
            <a:custGeom>
              <a:avLst/>
              <a:gdLst/>
              <a:ahLst/>
              <a:cxnLst/>
              <a:rect l="l" t="t" r="r" b="b"/>
              <a:pathLst>
                <a:path w="5656" h="5628" extrusionOk="0">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12"/>
            <p:cNvSpPr/>
            <p:nvPr/>
          </p:nvSpPr>
          <p:spPr>
            <a:xfrm>
              <a:off x="1784950" y="4083575"/>
              <a:ext cx="137575" cy="137225"/>
            </a:xfrm>
            <a:custGeom>
              <a:avLst/>
              <a:gdLst/>
              <a:ahLst/>
              <a:cxnLst/>
              <a:rect l="l" t="t" r="r" b="b"/>
              <a:pathLst>
                <a:path w="5503" h="5489" extrusionOk="0">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12"/>
            <p:cNvSpPr/>
            <p:nvPr/>
          </p:nvSpPr>
          <p:spPr>
            <a:xfrm>
              <a:off x="1788425" y="4087175"/>
              <a:ext cx="134000" cy="133625"/>
            </a:xfrm>
            <a:custGeom>
              <a:avLst/>
              <a:gdLst/>
              <a:ahLst/>
              <a:cxnLst/>
              <a:rect l="l" t="t" r="r" b="b"/>
              <a:pathLst>
                <a:path w="5360" h="5345" extrusionOk="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12"/>
            <p:cNvSpPr/>
            <p:nvPr/>
          </p:nvSpPr>
          <p:spPr>
            <a:xfrm>
              <a:off x="1791900" y="4090650"/>
              <a:ext cx="130525" cy="130025"/>
            </a:xfrm>
            <a:custGeom>
              <a:avLst/>
              <a:gdLst/>
              <a:ahLst/>
              <a:cxnLst/>
              <a:rect l="l" t="t" r="r" b="b"/>
              <a:pathLst>
                <a:path w="5221" h="5201" extrusionOk="0">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12"/>
            <p:cNvSpPr/>
            <p:nvPr/>
          </p:nvSpPr>
          <p:spPr>
            <a:xfrm>
              <a:off x="1795400" y="4094250"/>
              <a:ext cx="127025" cy="126425"/>
            </a:xfrm>
            <a:custGeom>
              <a:avLst/>
              <a:gdLst/>
              <a:ahLst/>
              <a:cxnLst/>
              <a:rect l="l" t="t" r="r" b="b"/>
              <a:pathLst>
                <a:path w="5081" h="5057" extrusionOk="0">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12"/>
            <p:cNvSpPr/>
            <p:nvPr/>
          </p:nvSpPr>
          <p:spPr>
            <a:xfrm>
              <a:off x="1798975" y="4097725"/>
              <a:ext cx="123450" cy="122775"/>
            </a:xfrm>
            <a:custGeom>
              <a:avLst/>
              <a:gdLst/>
              <a:ahLst/>
              <a:cxnLst/>
              <a:rect l="l" t="t" r="r" b="b"/>
              <a:pathLst>
                <a:path w="4938" h="4911" extrusionOk="0">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12"/>
            <p:cNvSpPr/>
            <p:nvPr/>
          </p:nvSpPr>
          <p:spPr>
            <a:xfrm>
              <a:off x="1802475" y="4101325"/>
              <a:ext cx="119750" cy="119175"/>
            </a:xfrm>
            <a:custGeom>
              <a:avLst/>
              <a:gdLst/>
              <a:ahLst/>
              <a:cxnLst/>
              <a:rect l="l" t="t" r="r" b="b"/>
              <a:pathLst>
                <a:path w="4790" h="4767" extrusionOk="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12"/>
            <p:cNvSpPr/>
            <p:nvPr/>
          </p:nvSpPr>
          <p:spPr>
            <a:xfrm>
              <a:off x="1806050" y="4104800"/>
              <a:ext cx="116175" cy="115475"/>
            </a:xfrm>
            <a:custGeom>
              <a:avLst/>
              <a:gdLst/>
              <a:ahLst/>
              <a:cxnLst/>
              <a:rect l="l" t="t" r="r" b="b"/>
              <a:pathLst>
                <a:path w="4647" h="4619" extrusionOk="0">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12"/>
            <p:cNvSpPr/>
            <p:nvPr/>
          </p:nvSpPr>
          <p:spPr>
            <a:xfrm>
              <a:off x="1809550" y="4108400"/>
              <a:ext cx="112475" cy="111875"/>
            </a:xfrm>
            <a:custGeom>
              <a:avLst/>
              <a:gdLst/>
              <a:ahLst/>
              <a:cxnLst/>
              <a:rect l="l" t="t" r="r" b="b"/>
              <a:pathLst>
                <a:path w="4499" h="4475" extrusionOk="0">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12"/>
            <p:cNvSpPr/>
            <p:nvPr/>
          </p:nvSpPr>
          <p:spPr>
            <a:xfrm>
              <a:off x="1813125" y="4111775"/>
              <a:ext cx="108900" cy="108400"/>
            </a:xfrm>
            <a:custGeom>
              <a:avLst/>
              <a:gdLst/>
              <a:ahLst/>
              <a:cxnLst/>
              <a:rect l="l" t="t" r="r" b="b"/>
              <a:pathLst>
                <a:path w="4356" h="4336" extrusionOk="0">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12"/>
            <p:cNvSpPr/>
            <p:nvPr/>
          </p:nvSpPr>
          <p:spPr>
            <a:xfrm>
              <a:off x="1816625" y="4115350"/>
              <a:ext cx="105300" cy="104925"/>
            </a:xfrm>
            <a:custGeom>
              <a:avLst/>
              <a:gdLst/>
              <a:ahLst/>
              <a:cxnLst/>
              <a:rect l="l" t="t" r="r" b="b"/>
              <a:pathLst>
                <a:path w="4212" h="4197" extrusionOk="0">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12"/>
            <p:cNvSpPr/>
            <p:nvPr/>
          </p:nvSpPr>
          <p:spPr>
            <a:xfrm>
              <a:off x="1820100" y="4118850"/>
              <a:ext cx="101725" cy="101325"/>
            </a:xfrm>
            <a:custGeom>
              <a:avLst/>
              <a:gdLst/>
              <a:ahLst/>
              <a:cxnLst/>
              <a:rect l="l" t="t" r="r" b="b"/>
              <a:pathLst>
                <a:path w="4069" h="4053" extrusionOk="0">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12"/>
            <p:cNvSpPr/>
            <p:nvPr/>
          </p:nvSpPr>
          <p:spPr>
            <a:xfrm>
              <a:off x="1823575" y="4122425"/>
              <a:ext cx="98150" cy="97750"/>
            </a:xfrm>
            <a:custGeom>
              <a:avLst/>
              <a:gdLst/>
              <a:ahLst/>
              <a:cxnLst/>
              <a:rect l="l" t="t" r="r" b="b"/>
              <a:pathLst>
                <a:path w="3926" h="3910" extrusionOk="0">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12"/>
            <p:cNvSpPr/>
            <p:nvPr/>
          </p:nvSpPr>
          <p:spPr>
            <a:xfrm>
              <a:off x="1827175" y="4126025"/>
              <a:ext cx="94550" cy="94150"/>
            </a:xfrm>
            <a:custGeom>
              <a:avLst/>
              <a:gdLst/>
              <a:ahLst/>
              <a:cxnLst/>
              <a:rect l="l" t="t" r="r" b="b"/>
              <a:pathLst>
                <a:path w="3782" h="3766" extrusionOk="0">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12"/>
            <p:cNvSpPr/>
            <p:nvPr/>
          </p:nvSpPr>
          <p:spPr>
            <a:xfrm>
              <a:off x="1830650" y="4129500"/>
              <a:ext cx="90850" cy="90475"/>
            </a:xfrm>
            <a:custGeom>
              <a:avLst/>
              <a:gdLst/>
              <a:ahLst/>
              <a:cxnLst/>
              <a:rect l="l" t="t" r="r" b="b"/>
              <a:pathLst>
                <a:path w="3634" h="3619" extrusionOk="0">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12"/>
            <p:cNvSpPr/>
            <p:nvPr/>
          </p:nvSpPr>
          <p:spPr>
            <a:xfrm>
              <a:off x="1834250" y="4133100"/>
              <a:ext cx="87150" cy="86750"/>
            </a:xfrm>
            <a:custGeom>
              <a:avLst/>
              <a:gdLst/>
              <a:ahLst/>
              <a:cxnLst/>
              <a:rect l="l" t="t" r="r" b="b"/>
              <a:pathLst>
                <a:path w="3486" h="3470" extrusionOk="0">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12"/>
            <p:cNvSpPr/>
            <p:nvPr/>
          </p:nvSpPr>
          <p:spPr>
            <a:xfrm>
              <a:off x="1837725" y="4136575"/>
              <a:ext cx="83575" cy="83175"/>
            </a:xfrm>
            <a:custGeom>
              <a:avLst/>
              <a:gdLst/>
              <a:ahLst/>
              <a:cxnLst/>
              <a:rect l="l" t="t" r="r" b="b"/>
              <a:pathLst>
                <a:path w="3343" h="3327" extrusionOk="0">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12"/>
            <p:cNvSpPr/>
            <p:nvPr/>
          </p:nvSpPr>
          <p:spPr>
            <a:xfrm>
              <a:off x="1841325" y="4140175"/>
              <a:ext cx="79975" cy="79575"/>
            </a:xfrm>
            <a:custGeom>
              <a:avLst/>
              <a:gdLst/>
              <a:ahLst/>
              <a:cxnLst/>
              <a:rect l="l" t="t" r="r" b="b"/>
              <a:pathLst>
                <a:path w="3199" h="3183" extrusionOk="0">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12"/>
            <p:cNvSpPr/>
            <p:nvPr/>
          </p:nvSpPr>
          <p:spPr>
            <a:xfrm>
              <a:off x="1844800" y="4143550"/>
              <a:ext cx="76400" cy="76100"/>
            </a:xfrm>
            <a:custGeom>
              <a:avLst/>
              <a:gdLst/>
              <a:ahLst/>
              <a:cxnLst/>
              <a:rect l="l" t="t" r="r" b="b"/>
              <a:pathLst>
                <a:path w="3056" h="3044" extrusionOk="0">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12"/>
            <p:cNvSpPr/>
            <p:nvPr/>
          </p:nvSpPr>
          <p:spPr>
            <a:xfrm>
              <a:off x="1848300" y="4147150"/>
              <a:ext cx="72700" cy="72500"/>
            </a:xfrm>
            <a:custGeom>
              <a:avLst/>
              <a:gdLst/>
              <a:ahLst/>
              <a:cxnLst/>
              <a:rect l="l" t="t" r="r" b="b"/>
              <a:pathLst>
                <a:path w="2908" h="2900" extrusionOk="0">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12"/>
            <p:cNvSpPr/>
            <p:nvPr/>
          </p:nvSpPr>
          <p:spPr>
            <a:xfrm>
              <a:off x="1851775" y="4150625"/>
              <a:ext cx="69125" cy="68825"/>
            </a:xfrm>
            <a:custGeom>
              <a:avLst/>
              <a:gdLst/>
              <a:ahLst/>
              <a:cxnLst/>
              <a:rect l="l" t="t" r="r" b="b"/>
              <a:pathLst>
                <a:path w="2765" h="2753" extrusionOk="0">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12"/>
            <p:cNvSpPr/>
            <p:nvPr/>
          </p:nvSpPr>
          <p:spPr>
            <a:xfrm>
              <a:off x="1855375" y="4154200"/>
              <a:ext cx="65525" cy="65250"/>
            </a:xfrm>
            <a:custGeom>
              <a:avLst/>
              <a:gdLst/>
              <a:ahLst/>
              <a:cxnLst/>
              <a:rect l="l" t="t" r="r" b="b"/>
              <a:pathLst>
                <a:path w="2621" h="2610" extrusionOk="0">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12"/>
            <p:cNvSpPr/>
            <p:nvPr/>
          </p:nvSpPr>
          <p:spPr>
            <a:xfrm>
              <a:off x="1858850" y="4157700"/>
              <a:ext cx="62050" cy="61550"/>
            </a:xfrm>
            <a:custGeom>
              <a:avLst/>
              <a:gdLst/>
              <a:ahLst/>
              <a:cxnLst/>
              <a:rect l="l" t="t" r="r" b="b"/>
              <a:pathLst>
                <a:path w="2482" h="2462" extrusionOk="0">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12"/>
            <p:cNvSpPr/>
            <p:nvPr/>
          </p:nvSpPr>
          <p:spPr>
            <a:xfrm>
              <a:off x="1862450" y="4161275"/>
              <a:ext cx="58350" cy="57975"/>
            </a:xfrm>
            <a:custGeom>
              <a:avLst/>
              <a:gdLst/>
              <a:ahLst/>
              <a:cxnLst/>
              <a:rect l="l" t="t" r="r" b="b"/>
              <a:pathLst>
                <a:path w="2334" h="2319" extrusionOk="0">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12"/>
            <p:cNvSpPr/>
            <p:nvPr/>
          </p:nvSpPr>
          <p:spPr>
            <a:xfrm>
              <a:off x="1865925" y="4164775"/>
              <a:ext cx="54775" cy="54375"/>
            </a:xfrm>
            <a:custGeom>
              <a:avLst/>
              <a:gdLst/>
              <a:ahLst/>
              <a:cxnLst/>
              <a:rect l="l" t="t" r="r" b="b"/>
              <a:pathLst>
                <a:path w="2191" h="2175" extrusionOk="0">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12"/>
            <p:cNvSpPr/>
            <p:nvPr/>
          </p:nvSpPr>
          <p:spPr>
            <a:xfrm>
              <a:off x="1869500" y="4168350"/>
              <a:ext cx="50975" cy="50800"/>
            </a:xfrm>
            <a:custGeom>
              <a:avLst/>
              <a:gdLst/>
              <a:ahLst/>
              <a:cxnLst/>
              <a:rect l="l" t="t" r="r" b="b"/>
              <a:pathLst>
                <a:path w="2039" h="2032" extrusionOk="0">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12"/>
            <p:cNvSpPr/>
            <p:nvPr/>
          </p:nvSpPr>
          <p:spPr>
            <a:xfrm>
              <a:off x="1873000" y="4171750"/>
              <a:ext cx="47475" cy="47200"/>
            </a:xfrm>
            <a:custGeom>
              <a:avLst/>
              <a:gdLst/>
              <a:ahLst/>
              <a:cxnLst/>
              <a:rect l="l" t="t" r="r" b="b"/>
              <a:pathLst>
                <a:path w="1899" h="1888" extrusionOk="0">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12"/>
            <p:cNvSpPr/>
            <p:nvPr/>
          </p:nvSpPr>
          <p:spPr>
            <a:xfrm>
              <a:off x="1876475" y="4175325"/>
              <a:ext cx="43900" cy="43625"/>
            </a:xfrm>
            <a:custGeom>
              <a:avLst/>
              <a:gdLst/>
              <a:ahLst/>
              <a:cxnLst/>
              <a:rect l="l" t="t" r="r" b="b"/>
              <a:pathLst>
                <a:path w="1756" h="1745" extrusionOk="0">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12"/>
            <p:cNvSpPr/>
            <p:nvPr/>
          </p:nvSpPr>
          <p:spPr>
            <a:xfrm>
              <a:off x="1879975" y="4178825"/>
              <a:ext cx="40400" cy="40025"/>
            </a:xfrm>
            <a:custGeom>
              <a:avLst/>
              <a:gdLst/>
              <a:ahLst/>
              <a:cxnLst/>
              <a:rect l="l" t="t" r="r" b="b"/>
              <a:pathLst>
                <a:path w="1616" h="1601" extrusionOk="0">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12"/>
            <p:cNvSpPr/>
            <p:nvPr/>
          </p:nvSpPr>
          <p:spPr>
            <a:xfrm>
              <a:off x="1883550" y="4182400"/>
              <a:ext cx="36725" cy="36450"/>
            </a:xfrm>
            <a:custGeom>
              <a:avLst/>
              <a:gdLst/>
              <a:ahLst/>
              <a:cxnLst/>
              <a:rect l="l" t="t" r="r" b="b"/>
              <a:pathLst>
                <a:path w="1469" h="1458" extrusionOk="0">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12"/>
            <p:cNvSpPr/>
            <p:nvPr/>
          </p:nvSpPr>
          <p:spPr>
            <a:xfrm>
              <a:off x="1887050" y="4186000"/>
              <a:ext cx="33225" cy="32725"/>
            </a:xfrm>
            <a:custGeom>
              <a:avLst/>
              <a:gdLst/>
              <a:ahLst/>
              <a:cxnLst/>
              <a:rect l="l" t="t" r="r" b="b"/>
              <a:pathLst>
                <a:path w="1329" h="1309" extrusionOk="0">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12"/>
            <p:cNvSpPr/>
            <p:nvPr/>
          </p:nvSpPr>
          <p:spPr>
            <a:xfrm>
              <a:off x="1890625" y="4189475"/>
              <a:ext cx="29550" cy="29050"/>
            </a:xfrm>
            <a:custGeom>
              <a:avLst/>
              <a:gdLst/>
              <a:ahLst/>
              <a:cxnLst/>
              <a:rect l="l" t="t" r="r" b="b"/>
              <a:pathLst>
                <a:path w="1182" h="1162" extrusionOk="0">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12"/>
            <p:cNvSpPr/>
            <p:nvPr/>
          </p:nvSpPr>
          <p:spPr>
            <a:xfrm>
              <a:off x="2236000" y="3946100"/>
              <a:ext cx="276000" cy="275350"/>
            </a:xfrm>
            <a:custGeom>
              <a:avLst/>
              <a:gdLst/>
              <a:ahLst/>
              <a:cxnLst/>
              <a:rect l="l" t="t" r="r" b="b"/>
              <a:pathLst>
                <a:path w="11040" h="11014" extrusionOk="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12"/>
            <p:cNvSpPr/>
            <p:nvPr/>
          </p:nvSpPr>
          <p:spPr>
            <a:xfrm>
              <a:off x="2239075" y="3949075"/>
              <a:ext cx="272925" cy="272075"/>
            </a:xfrm>
            <a:custGeom>
              <a:avLst/>
              <a:gdLst/>
              <a:ahLst/>
              <a:cxnLst/>
              <a:rect l="l" t="t" r="r" b="b"/>
              <a:pathLst>
                <a:path w="10917" h="10883" extrusionOk="0">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12"/>
            <p:cNvSpPr/>
            <p:nvPr/>
          </p:nvSpPr>
          <p:spPr>
            <a:xfrm>
              <a:off x="2242050" y="3952150"/>
              <a:ext cx="269825" cy="269075"/>
            </a:xfrm>
            <a:custGeom>
              <a:avLst/>
              <a:gdLst/>
              <a:ahLst/>
              <a:cxnLst/>
              <a:rect l="l" t="t" r="r" b="b"/>
              <a:pathLst>
                <a:path w="10793" h="10763" extrusionOk="0">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12"/>
            <p:cNvSpPr/>
            <p:nvPr/>
          </p:nvSpPr>
          <p:spPr>
            <a:xfrm>
              <a:off x="2245125" y="3955225"/>
              <a:ext cx="266650" cy="265825"/>
            </a:xfrm>
            <a:custGeom>
              <a:avLst/>
              <a:gdLst/>
              <a:ahLst/>
              <a:cxnLst/>
              <a:rect l="l" t="t" r="r" b="b"/>
              <a:pathLst>
                <a:path w="10666" h="10633" extrusionOk="0">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12"/>
            <p:cNvSpPr/>
            <p:nvPr/>
          </p:nvSpPr>
          <p:spPr>
            <a:xfrm>
              <a:off x="2248200" y="3958100"/>
              <a:ext cx="263575" cy="262925"/>
            </a:xfrm>
            <a:custGeom>
              <a:avLst/>
              <a:gdLst/>
              <a:ahLst/>
              <a:cxnLst/>
              <a:rect l="l" t="t" r="r" b="b"/>
              <a:pathLst>
                <a:path w="10543" h="10517" extrusionOk="0">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12"/>
            <p:cNvSpPr/>
            <p:nvPr/>
          </p:nvSpPr>
          <p:spPr>
            <a:xfrm>
              <a:off x="2251075" y="3961275"/>
              <a:ext cx="260600" cy="259750"/>
            </a:xfrm>
            <a:custGeom>
              <a:avLst/>
              <a:gdLst/>
              <a:ahLst/>
              <a:cxnLst/>
              <a:rect l="l" t="t" r="r" b="b"/>
              <a:pathLst>
                <a:path w="10424" h="10390" extrusionOk="0">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12"/>
            <p:cNvSpPr/>
            <p:nvPr/>
          </p:nvSpPr>
          <p:spPr>
            <a:xfrm>
              <a:off x="2254150" y="3964150"/>
              <a:ext cx="257525" cy="256675"/>
            </a:xfrm>
            <a:custGeom>
              <a:avLst/>
              <a:gdLst/>
              <a:ahLst/>
              <a:cxnLst/>
              <a:rect l="l" t="t" r="r" b="b"/>
              <a:pathLst>
                <a:path w="10301" h="10267" extrusionOk="0">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12"/>
            <p:cNvSpPr/>
            <p:nvPr/>
          </p:nvSpPr>
          <p:spPr>
            <a:xfrm>
              <a:off x="2257125" y="3967225"/>
              <a:ext cx="254250" cy="253700"/>
            </a:xfrm>
            <a:custGeom>
              <a:avLst/>
              <a:gdLst/>
              <a:ahLst/>
              <a:cxnLst/>
              <a:rect l="l" t="t" r="r" b="b"/>
              <a:pathLst>
                <a:path w="10170" h="10148" extrusionOk="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12"/>
            <p:cNvSpPr/>
            <p:nvPr/>
          </p:nvSpPr>
          <p:spPr>
            <a:xfrm>
              <a:off x="2260200" y="3970300"/>
              <a:ext cx="251275" cy="250525"/>
            </a:xfrm>
            <a:custGeom>
              <a:avLst/>
              <a:gdLst/>
              <a:ahLst/>
              <a:cxnLst/>
              <a:rect l="l" t="t" r="r" b="b"/>
              <a:pathLst>
                <a:path w="10051" h="10021" extrusionOk="0">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12"/>
            <p:cNvSpPr/>
            <p:nvPr/>
          </p:nvSpPr>
          <p:spPr>
            <a:xfrm>
              <a:off x="2263175" y="3973275"/>
              <a:ext cx="248200" cy="247425"/>
            </a:xfrm>
            <a:custGeom>
              <a:avLst/>
              <a:gdLst/>
              <a:ahLst/>
              <a:cxnLst/>
              <a:rect l="l" t="t" r="r" b="b"/>
              <a:pathLst>
                <a:path w="9928" h="9897" extrusionOk="0">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12"/>
            <p:cNvSpPr/>
            <p:nvPr/>
          </p:nvSpPr>
          <p:spPr>
            <a:xfrm>
              <a:off x="2266250" y="3976350"/>
              <a:ext cx="245025" cy="244475"/>
            </a:xfrm>
            <a:custGeom>
              <a:avLst/>
              <a:gdLst/>
              <a:ahLst/>
              <a:cxnLst/>
              <a:rect l="l" t="t" r="r" b="b"/>
              <a:pathLst>
                <a:path w="9801" h="9779" extrusionOk="0">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12"/>
            <p:cNvSpPr/>
            <p:nvPr/>
          </p:nvSpPr>
          <p:spPr>
            <a:xfrm>
              <a:off x="2269325" y="3979325"/>
              <a:ext cx="241950" cy="241200"/>
            </a:xfrm>
            <a:custGeom>
              <a:avLst/>
              <a:gdLst/>
              <a:ahLst/>
              <a:cxnLst/>
              <a:rect l="l" t="t" r="r" b="b"/>
              <a:pathLst>
                <a:path w="9678" h="9648" extrusionOk="0">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12"/>
            <p:cNvSpPr/>
            <p:nvPr/>
          </p:nvSpPr>
          <p:spPr>
            <a:xfrm>
              <a:off x="2272275" y="3982400"/>
              <a:ext cx="238900" cy="238125"/>
            </a:xfrm>
            <a:custGeom>
              <a:avLst/>
              <a:gdLst/>
              <a:ahLst/>
              <a:cxnLst/>
              <a:rect l="l" t="t" r="r" b="b"/>
              <a:pathLst>
                <a:path w="9556" h="9525" extrusionOk="0">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12"/>
            <p:cNvSpPr/>
            <p:nvPr/>
          </p:nvSpPr>
          <p:spPr>
            <a:xfrm>
              <a:off x="2275350" y="3985475"/>
              <a:ext cx="235825" cy="234950"/>
            </a:xfrm>
            <a:custGeom>
              <a:avLst/>
              <a:gdLst/>
              <a:ahLst/>
              <a:cxnLst/>
              <a:rect l="l" t="t" r="r" b="b"/>
              <a:pathLst>
                <a:path w="9433" h="9398" extrusionOk="0">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12"/>
            <p:cNvSpPr/>
            <p:nvPr/>
          </p:nvSpPr>
          <p:spPr>
            <a:xfrm>
              <a:off x="2278225" y="3988450"/>
              <a:ext cx="232950" cy="231975"/>
            </a:xfrm>
            <a:custGeom>
              <a:avLst/>
              <a:gdLst/>
              <a:ahLst/>
              <a:cxnLst/>
              <a:rect l="l" t="t" r="r" b="b"/>
              <a:pathLst>
                <a:path w="9318" h="9279" extrusionOk="0">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12"/>
            <p:cNvSpPr/>
            <p:nvPr/>
          </p:nvSpPr>
          <p:spPr>
            <a:xfrm>
              <a:off x="2281300" y="3991425"/>
              <a:ext cx="229550" cy="228975"/>
            </a:xfrm>
            <a:custGeom>
              <a:avLst/>
              <a:gdLst/>
              <a:ahLst/>
              <a:cxnLst/>
              <a:rect l="l" t="t" r="r" b="b"/>
              <a:pathLst>
                <a:path w="9182" h="9159" extrusionOk="0">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6" name="Google Shape;436;p12"/>
            <p:cNvSpPr/>
            <p:nvPr/>
          </p:nvSpPr>
          <p:spPr>
            <a:xfrm>
              <a:off x="2284375" y="3994400"/>
              <a:ext cx="226575" cy="225800"/>
            </a:xfrm>
            <a:custGeom>
              <a:avLst/>
              <a:gdLst/>
              <a:ahLst/>
              <a:cxnLst/>
              <a:rect l="l" t="t" r="r" b="b"/>
              <a:pathLst>
                <a:path w="9063" h="9032" extrusionOk="0">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7" name="Google Shape;437;p12"/>
            <p:cNvSpPr/>
            <p:nvPr/>
          </p:nvSpPr>
          <p:spPr>
            <a:xfrm>
              <a:off x="2287350" y="3997475"/>
              <a:ext cx="223400" cy="222825"/>
            </a:xfrm>
            <a:custGeom>
              <a:avLst/>
              <a:gdLst/>
              <a:ahLst/>
              <a:cxnLst/>
              <a:rect l="l" t="t" r="r" b="b"/>
              <a:pathLst>
                <a:path w="8936" h="8913" extrusionOk="0">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12"/>
            <p:cNvSpPr/>
            <p:nvPr/>
          </p:nvSpPr>
          <p:spPr>
            <a:xfrm>
              <a:off x="2290425" y="4000550"/>
              <a:ext cx="220325" cy="219650"/>
            </a:xfrm>
            <a:custGeom>
              <a:avLst/>
              <a:gdLst/>
              <a:ahLst/>
              <a:cxnLst/>
              <a:rect l="l" t="t" r="r" b="b"/>
              <a:pathLst>
                <a:path w="8813" h="8786" extrusionOk="0">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12"/>
            <p:cNvSpPr/>
            <p:nvPr/>
          </p:nvSpPr>
          <p:spPr>
            <a:xfrm>
              <a:off x="2293400" y="4003525"/>
              <a:ext cx="217350" cy="216475"/>
            </a:xfrm>
            <a:custGeom>
              <a:avLst/>
              <a:gdLst/>
              <a:ahLst/>
              <a:cxnLst/>
              <a:rect l="l" t="t" r="r" b="b"/>
              <a:pathLst>
                <a:path w="8694" h="8659" extrusionOk="0">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12"/>
            <p:cNvSpPr/>
            <p:nvPr/>
          </p:nvSpPr>
          <p:spPr>
            <a:xfrm>
              <a:off x="2296475" y="4006600"/>
              <a:ext cx="213975" cy="213600"/>
            </a:xfrm>
            <a:custGeom>
              <a:avLst/>
              <a:gdLst/>
              <a:ahLst/>
              <a:cxnLst/>
              <a:rect l="l" t="t" r="r" b="b"/>
              <a:pathLst>
                <a:path w="8559" h="8544" extrusionOk="0">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12"/>
            <p:cNvSpPr/>
            <p:nvPr/>
          </p:nvSpPr>
          <p:spPr>
            <a:xfrm>
              <a:off x="2299550" y="4009575"/>
              <a:ext cx="210900" cy="210300"/>
            </a:xfrm>
            <a:custGeom>
              <a:avLst/>
              <a:gdLst/>
              <a:ahLst/>
              <a:cxnLst/>
              <a:rect l="l" t="t" r="r" b="b"/>
              <a:pathLst>
                <a:path w="8436" h="8412" extrusionOk="0">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12"/>
            <p:cNvSpPr/>
            <p:nvPr/>
          </p:nvSpPr>
          <p:spPr>
            <a:xfrm>
              <a:off x="2302525" y="4012650"/>
              <a:ext cx="207825" cy="207225"/>
            </a:xfrm>
            <a:custGeom>
              <a:avLst/>
              <a:gdLst/>
              <a:ahLst/>
              <a:cxnLst/>
              <a:rect l="l" t="t" r="r" b="b"/>
              <a:pathLst>
                <a:path w="8313" h="8289" extrusionOk="0">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12"/>
            <p:cNvSpPr/>
            <p:nvPr/>
          </p:nvSpPr>
          <p:spPr>
            <a:xfrm>
              <a:off x="2305600" y="4015725"/>
              <a:ext cx="204750" cy="204050"/>
            </a:xfrm>
            <a:custGeom>
              <a:avLst/>
              <a:gdLst/>
              <a:ahLst/>
              <a:cxnLst/>
              <a:rect l="l" t="t" r="r" b="b"/>
              <a:pathLst>
                <a:path w="8190" h="8162" extrusionOk="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12"/>
            <p:cNvSpPr/>
            <p:nvPr/>
          </p:nvSpPr>
          <p:spPr>
            <a:xfrm>
              <a:off x="2308475" y="4018700"/>
              <a:ext cx="201775" cy="201075"/>
            </a:xfrm>
            <a:custGeom>
              <a:avLst/>
              <a:gdLst/>
              <a:ahLst/>
              <a:cxnLst/>
              <a:rect l="l" t="t" r="r" b="b"/>
              <a:pathLst>
                <a:path w="8071" h="8043" extrusionOk="0">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12"/>
            <p:cNvSpPr/>
            <p:nvPr/>
          </p:nvSpPr>
          <p:spPr>
            <a:xfrm>
              <a:off x="2311550" y="4021775"/>
              <a:ext cx="198700" cy="198000"/>
            </a:xfrm>
            <a:custGeom>
              <a:avLst/>
              <a:gdLst/>
              <a:ahLst/>
              <a:cxnLst/>
              <a:rect l="l" t="t" r="r" b="b"/>
              <a:pathLst>
                <a:path w="7948" h="7920" extrusionOk="0">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12"/>
            <p:cNvSpPr/>
            <p:nvPr/>
          </p:nvSpPr>
          <p:spPr>
            <a:xfrm>
              <a:off x="2314525" y="4024625"/>
              <a:ext cx="195625" cy="194875"/>
            </a:xfrm>
            <a:custGeom>
              <a:avLst/>
              <a:gdLst/>
              <a:ahLst/>
              <a:cxnLst/>
              <a:rect l="l" t="t" r="r" b="b"/>
              <a:pathLst>
                <a:path w="7825" h="7795" extrusionOk="0">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12"/>
            <p:cNvSpPr/>
            <p:nvPr/>
          </p:nvSpPr>
          <p:spPr>
            <a:xfrm>
              <a:off x="2317600" y="4027700"/>
              <a:ext cx="192550" cy="191975"/>
            </a:xfrm>
            <a:custGeom>
              <a:avLst/>
              <a:gdLst/>
              <a:ahLst/>
              <a:cxnLst/>
              <a:rect l="l" t="t" r="r" b="b"/>
              <a:pathLst>
                <a:path w="7702" h="7679" extrusionOk="0">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12"/>
            <p:cNvSpPr/>
            <p:nvPr/>
          </p:nvSpPr>
          <p:spPr>
            <a:xfrm>
              <a:off x="2320675" y="4030775"/>
              <a:ext cx="189250" cy="188725"/>
            </a:xfrm>
            <a:custGeom>
              <a:avLst/>
              <a:gdLst/>
              <a:ahLst/>
              <a:cxnLst/>
              <a:rect l="l" t="t" r="r" b="b"/>
              <a:pathLst>
                <a:path w="7570" h="7549" extrusionOk="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12"/>
            <p:cNvSpPr/>
            <p:nvPr/>
          </p:nvSpPr>
          <p:spPr>
            <a:xfrm>
              <a:off x="2323650" y="4033750"/>
              <a:ext cx="186275" cy="185625"/>
            </a:xfrm>
            <a:custGeom>
              <a:avLst/>
              <a:gdLst/>
              <a:ahLst/>
              <a:cxnLst/>
              <a:rect l="l" t="t" r="r" b="b"/>
              <a:pathLst>
                <a:path w="7451" h="7425" extrusionOk="0">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12"/>
            <p:cNvSpPr/>
            <p:nvPr/>
          </p:nvSpPr>
          <p:spPr>
            <a:xfrm>
              <a:off x="2326725" y="4036825"/>
              <a:ext cx="183100" cy="182550"/>
            </a:xfrm>
            <a:custGeom>
              <a:avLst/>
              <a:gdLst/>
              <a:ahLst/>
              <a:cxnLst/>
              <a:rect l="l" t="t" r="r" b="b"/>
              <a:pathLst>
                <a:path w="7324" h="7302" extrusionOk="0">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12"/>
            <p:cNvSpPr/>
            <p:nvPr/>
          </p:nvSpPr>
          <p:spPr>
            <a:xfrm>
              <a:off x="2329700" y="4039800"/>
              <a:ext cx="180125" cy="179475"/>
            </a:xfrm>
            <a:custGeom>
              <a:avLst/>
              <a:gdLst/>
              <a:ahLst/>
              <a:cxnLst/>
              <a:rect l="l" t="t" r="r" b="b"/>
              <a:pathLst>
                <a:path w="7205" h="7179" extrusionOk="0">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12"/>
            <p:cNvSpPr/>
            <p:nvPr/>
          </p:nvSpPr>
          <p:spPr>
            <a:xfrm>
              <a:off x="2332775" y="4042875"/>
              <a:ext cx="176850" cy="176400"/>
            </a:xfrm>
            <a:custGeom>
              <a:avLst/>
              <a:gdLst/>
              <a:ahLst/>
              <a:cxnLst/>
              <a:rect l="l" t="t" r="r" b="b"/>
              <a:pathLst>
                <a:path w="7074" h="7056" extrusionOk="0">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12"/>
            <p:cNvSpPr/>
            <p:nvPr/>
          </p:nvSpPr>
          <p:spPr>
            <a:xfrm>
              <a:off x="2335850" y="4045950"/>
              <a:ext cx="173875" cy="173225"/>
            </a:xfrm>
            <a:custGeom>
              <a:avLst/>
              <a:gdLst/>
              <a:ahLst/>
              <a:cxnLst/>
              <a:rect l="l" t="t" r="r" b="b"/>
              <a:pathLst>
                <a:path w="6955" h="6929" extrusionOk="0">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12"/>
            <p:cNvSpPr/>
            <p:nvPr/>
          </p:nvSpPr>
          <p:spPr>
            <a:xfrm>
              <a:off x="2338725" y="4048925"/>
              <a:ext cx="170900" cy="170225"/>
            </a:xfrm>
            <a:custGeom>
              <a:avLst/>
              <a:gdLst/>
              <a:ahLst/>
              <a:cxnLst/>
              <a:rect l="l" t="t" r="r" b="b"/>
              <a:pathLst>
                <a:path w="6836" h="6809" extrusionOk="0">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12"/>
            <p:cNvSpPr/>
            <p:nvPr/>
          </p:nvSpPr>
          <p:spPr>
            <a:xfrm>
              <a:off x="2341800" y="4052000"/>
              <a:ext cx="167625" cy="166950"/>
            </a:xfrm>
            <a:custGeom>
              <a:avLst/>
              <a:gdLst/>
              <a:ahLst/>
              <a:cxnLst/>
              <a:rect l="l" t="t" r="r" b="b"/>
              <a:pathLst>
                <a:path w="6705" h="6678" extrusionOk="0">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12"/>
            <p:cNvSpPr/>
            <p:nvPr/>
          </p:nvSpPr>
          <p:spPr>
            <a:xfrm>
              <a:off x="2344775" y="4054875"/>
              <a:ext cx="164650" cy="163975"/>
            </a:xfrm>
            <a:custGeom>
              <a:avLst/>
              <a:gdLst/>
              <a:ahLst/>
              <a:cxnLst/>
              <a:rect l="l" t="t" r="r" b="b"/>
              <a:pathLst>
                <a:path w="6586" h="6559" extrusionOk="0">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12"/>
            <p:cNvSpPr/>
            <p:nvPr/>
          </p:nvSpPr>
          <p:spPr>
            <a:xfrm>
              <a:off x="2347850" y="4057950"/>
              <a:ext cx="161375" cy="161050"/>
            </a:xfrm>
            <a:custGeom>
              <a:avLst/>
              <a:gdLst/>
              <a:ahLst/>
              <a:cxnLst/>
              <a:rect l="l" t="t" r="r" b="b"/>
              <a:pathLst>
                <a:path w="6455" h="6442" extrusionOk="0">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12"/>
            <p:cNvSpPr/>
            <p:nvPr/>
          </p:nvSpPr>
          <p:spPr>
            <a:xfrm>
              <a:off x="2350800" y="4061025"/>
              <a:ext cx="158425" cy="157825"/>
            </a:xfrm>
            <a:custGeom>
              <a:avLst/>
              <a:gdLst/>
              <a:ahLst/>
              <a:cxnLst/>
              <a:rect l="l" t="t" r="r" b="b"/>
              <a:pathLst>
                <a:path w="6337" h="6313" extrusionOk="0">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12"/>
            <p:cNvSpPr/>
            <p:nvPr/>
          </p:nvSpPr>
          <p:spPr>
            <a:xfrm>
              <a:off x="2353875" y="4064000"/>
              <a:ext cx="155350" cy="154750"/>
            </a:xfrm>
            <a:custGeom>
              <a:avLst/>
              <a:gdLst/>
              <a:ahLst/>
              <a:cxnLst/>
              <a:rect l="l" t="t" r="r" b="b"/>
              <a:pathLst>
                <a:path w="6214" h="6190" extrusionOk="0">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12"/>
            <p:cNvSpPr/>
            <p:nvPr/>
          </p:nvSpPr>
          <p:spPr>
            <a:xfrm>
              <a:off x="2356950" y="4067075"/>
              <a:ext cx="152075" cy="151700"/>
            </a:xfrm>
            <a:custGeom>
              <a:avLst/>
              <a:gdLst/>
              <a:ahLst/>
              <a:cxnLst/>
              <a:rect l="l" t="t" r="r" b="b"/>
              <a:pathLst>
                <a:path w="6083" h="6068" extrusionOk="0">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12"/>
            <p:cNvSpPr/>
            <p:nvPr/>
          </p:nvSpPr>
          <p:spPr>
            <a:xfrm>
              <a:off x="2359925" y="4070050"/>
              <a:ext cx="149200" cy="148600"/>
            </a:xfrm>
            <a:custGeom>
              <a:avLst/>
              <a:gdLst/>
              <a:ahLst/>
              <a:cxnLst/>
              <a:rect l="l" t="t" r="r" b="b"/>
              <a:pathLst>
                <a:path w="5968" h="5944" extrusionOk="0">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12"/>
            <p:cNvSpPr/>
            <p:nvPr/>
          </p:nvSpPr>
          <p:spPr>
            <a:xfrm>
              <a:off x="2363000" y="4073125"/>
              <a:ext cx="145900" cy="145525"/>
            </a:xfrm>
            <a:custGeom>
              <a:avLst/>
              <a:gdLst/>
              <a:ahLst/>
              <a:cxnLst/>
              <a:rect l="l" t="t" r="r" b="b"/>
              <a:pathLst>
                <a:path w="5836" h="5821" extrusionOk="0">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12"/>
            <p:cNvSpPr/>
            <p:nvPr/>
          </p:nvSpPr>
          <p:spPr>
            <a:xfrm>
              <a:off x="2365875" y="4076200"/>
              <a:ext cx="142925" cy="142225"/>
            </a:xfrm>
            <a:custGeom>
              <a:avLst/>
              <a:gdLst/>
              <a:ahLst/>
              <a:cxnLst/>
              <a:rect l="l" t="t" r="r" b="b"/>
              <a:pathLst>
                <a:path w="5717" h="5689" extrusionOk="0">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12"/>
            <p:cNvSpPr/>
            <p:nvPr/>
          </p:nvSpPr>
          <p:spPr>
            <a:xfrm>
              <a:off x="2368950" y="4079175"/>
              <a:ext cx="139950" cy="139275"/>
            </a:xfrm>
            <a:custGeom>
              <a:avLst/>
              <a:gdLst/>
              <a:ahLst/>
              <a:cxnLst/>
              <a:rect l="l" t="t" r="r" b="b"/>
              <a:pathLst>
                <a:path w="5598" h="5571" extrusionOk="0">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12"/>
            <p:cNvSpPr/>
            <p:nvPr/>
          </p:nvSpPr>
          <p:spPr>
            <a:xfrm>
              <a:off x="2372025" y="4082250"/>
              <a:ext cx="136675" cy="136100"/>
            </a:xfrm>
            <a:custGeom>
              <a:avLst/>
              <a:gdLst/>
              <a:ahLst/>
              <a:cxnLst/>
              <a:rect l="l" t="t" r="r" b="b"/>
              <a:pathLst>
                <a:path w="5467" h="5444" extrusionOk="0">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12"/>
            <p:cNvSpPr/>
            <p:nvPr/>
          </p:nvSpPr>
          <p:spPr>
            <a:xfrm>
              <a:off x="2375000" y="4085125"/>
              <a:ext cx="133700" cy="133100"/>
            </a:xfrm>
            <a:custGeom>
              <a:avLst/>
              <a:gdLst/>
              <a:ahLst/>
              <a:cxnLst/>
              <a:rect l="l" t="t" r="r" b="b"/>
              <a:pathLst>
                <a:path w="5348" h="5324" extrusionOk="0">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12"/>
            <p:cNvSpPr/>
            <p:nvPr/>
          </p:nvSpPr>
          <p:spPr>
            <a:xfrm>
              <a:off x="2378075" y="4088200"/>
              <a:ext cx="130525" cy="130150"/>
            </a:xfrm>
            <a:custGeom>
              <a:avLst/>
              <a:gdLst/>
              <a:ahLst/>
              <a:cxnLst/>
              <a:rect l="l" t="t" r="r" b="b"/>
              <a:pathLst>
                <a:path w="5221" h="5206" extrusionOk="0">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12"/>
            <p:cNvSpPr/>
            <p:nvPr/>
          </p:nvSpPr>
          <p:spPr>
            <a:xfrm>
              <a:off x="2381050" y="4091275"/>
              <a:ext cx="127550" cy="126975"/>
            </a:xfrm>
            <a:custGeom>
              <a:avLst/>
              <a:gdLst/>
              <a:ahLst/>
              <a:cxnLst/>
              <a:rect l="l" t="t" r="r" b="b"/>
              <a:pathLst>
                <a:path w="5102" h="5079" extrusionOk="0">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12"/>
            <p:cNvSpPr/>
            <p:nvPr/>
          </p:nvSpPr>
          <p:spPr>
            <a:xfrm>
              <a:off x="2384125" y="4094250"/>
              <a:ext cx="124275" cy="123875"/>
            </a:xfrm>
            <a:custGeom>
              <a:avLst/>
              <a:gdLst/>
              <a:ahLst/>
              <a:cxnLst/>
              <a:rect l="l" t="t" r="r" b="b"/>
              <a:pathLst>
                <a:path w="4971" h="4955" extrusionOk="0">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12"/>
            <p:cNvSpPr/>
            <p:nvPr/>
          </p:nvSpPr>
          <p:spPr>
            <a:xfrm>
              <a:off x="2387100" y="4097325"/>
              <a:ext cx="121300" cy="120800"/>
            </a:xfrm>
            <a:custGeom>
              <a:avLst/>
              <a:gdLst/>
              <a:ahLst/>
              <a:cxnLst/>
              <a:rect l="l" t="t" r="r" b="b"/>
              <a:pathLst>
                <a:path w="4852" h="4832" extrusionOk="0">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12"/>
            <p:cNvSpPr/>
            <p:nvPr/>
          </p:nvSpPr>
          <p:spPr>
            <a:xfrm>
              <a:off x="2390175" y="4100300"/>
              <a:ext cx="118125" cy="117625"/>
            </a:xfrm>
            <a:custGeom>
              <a:avLst/>
              <a:gdLst/>
              <a:ahLst/>
              <a:cxnLst/>
              <a:rect l="l" t="t" r="r" b="b"/>
              <a:pathLst>
                <a:path w="4725" h="4705" extrusionOk="0">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12"/>
            <p:cNvSpPr/>
            <p:nvPr/>
          </p:nvSpPr>
          <p:spPr>
            <a:xfrm>
              <a:off x="2393250" y="4103375"/>
              <a:ext cx="114950" cy="114550"/>
            </a:xfrm>
            <a:custGeom>
              <a:avLst/>
              <a:gdLst/>
              <a:ahLst/>
              <a:cxnLst/>
              <a:rect l="l" t="t" r="r" b="b"/>
              <a:pathLst>
                <a:path w="4598" h="4582" extrusionOk="0">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12"/>
            <p:cNvSpPr/>
            <p:nvPr/>
          </p:nvSpPr>
          <p:spPr>
            <a:xfrm>
              <a:off x="2396125" y="4106450"/>
              <a:ext cx="112075" cy="111375"/>
            </a:xfrm>
            <a:custGeom>
              <a:avLst/>
              <a:gdLst/>
              <a:ahLst/>
              <a:cxnLst/>
              <a:rect l="l" t="t" r="r" b="b"/>
              <a:pathLst>
                <a:path w="4483" h="4455" extrusionOk="0">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12"/>
            <p:cNvSpPr/>
            <p:nvPr/>
          </p:nvSpPr>
          <p:spPr>
            <a:xfrm>
              <a:off x="2399200" y="4109300"/>
              <a:ext cx="108900" cy="108525"/>
            </a:xfrm>
            <a:custGeom>
              <a:avLst/>
              <a:gdLst/>
              <a:ahLst/>
              <a:cxnLst/>
              <a:rect l="l" t="t" r="r" b="b"/>
              <a:pathLst>
                <a:path w="4356" h="4341" extrusionOk="0">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12"/>
            <p:cNvSpPr/>
            <p:nvPr/>
          </p:nvSpPr>
          <p:spPr>
            <a:xfrm>
              <a:off x="2402175" y="4112500"/>
              <a:ext cx="105925" cy="105225"/>
            </a:xfrm>
            <a:custGeom>
              <a:avLst/>
              <a:gdLst/>
              <a:ahLst/>
              <a:cxnLst/>
              <a:rect l="l" t="t" r="r" b="b"/>
              <a:pathLst>
                <a:path w="4237" h="4209" extrusionOk="0">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12"/>
            <p:cNvSpPr/>
            <p:nvPr/>
          </p:nvSpPr>
          <p:spPr>
            <a:xfrm>
              <a:off x="2405250" y="4115350"/>
              <a:ext cx="102625" cy="102250"/>
            </a:xfrm>
            <a:custGeom>
              <a:avLst/>
              <a:gdLst/>
              <a:ahLst/>
              <a:cxnLst/>
              <a:rect l="l" t="t" r="r" b="b"/>
              <a:pathLst>
                <a:path w="4105" h="4090" extrusionOk="0">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12"/>
            <p:cNvSpPr/>
            <p:nvPr/>
          </p:nvSpPr>
          <p:spPr>
            <a:xfrm>
              <a:off x="2408325" y="4118425"/>
              <a:ext cx="99450" cy="99300"/>
            </a:xfrm>
            <a:custGeom>
              <a:avLst/>
              <a:gdLst/>
              <a:ahLst/>
              <a:cxnLst/>
              <a:rect l="l" t="t" r="r" b="b"/>
              <a:pathLst>
                <a:path w="3978" h="3972" extrusionOk="0">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12"/>
            <p:cNvSpPr/>
            <p:nvPr/>
          </p:nvSpPr>
          <p:spPr>
            <a:xfrm>
              <a:off x="2411300" y="4121500"/>
              <a:ext cx="96475" cy="96100"/>
            </a:xfrm>
            <a:custGeom>
              <a:avLst/>
              <a:gdLst/>
              <a:ahLst/>
              <a:cxnLst/>
              <a:rect l="l" t="t" r="r" b="b"/>
              <a:pathLst>
                <a:path w="3859" h="3844" extrusionOk="0">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12"/>
            <p:cNvSpPr/>
            <p:nvPr/>
          </p:nvSpPr>
          <p:spPr>
            <a:xfrm>
              <a:off x="2414375" y="4124475"/>
              <a:ext cx="93400" cy="92950"/>
            </a:xfrm>
            <a:custGeom>
              <a:avLst/>
              <a:gdLst/>
              <a:ahLst/>
              <a:cxnLst/>
              <a:rect l="l" t="t" r="r" b="b"/>
              <a:pathLst>
                <a:path w="3736" h="3718" extrusionOk="0">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12"/>
            <p:cNvSpPr/>
            <p:nvPr/>
          </p:nvSpPr>
          <p:spPr>
            <a:xfrm>
              <a:off x="2417350" y="4127550"/>
              <a:ext cx="90225" cy="89775"/>
            </a:xfrm>
            <a:custGeom>
              <a:avLst/>
              <a:gdLst/>
              <a:ahLst/>
              <a:cxnLst/>
              <a:rect l="l" t="t" r="r" b="b"/>
              <a:pathLst>
                <a:path w="3609" h="3591" extrusionOk="0">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12"/>
            <p:cNvSpPr/>
            <p:nvPr/>
          </p:nvSpPr>
          <p:spPr>
            <a:xfrm>
              <a:off x="2420425" y="4130525"/>
              <a:ext cx="87250" cy="86800"/>
            </a:xfrm>
            <a:custGeom>
              <a:avLst/>
              <a:gdLst/>
              <a:ahLst/>
              <a:cxnLst/>
              <a:rect l="l" t="t" r="r" b="b"/>
              <a:pathLst>
                <a:path w="3490" h="3472" extrusionOk="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12"/>
            <p:cNvSpPr/>
            <p:nvPr/>
          </p:nvSpPr>
          <p:spPr>
            <a:xfrm>
              <a:off x="2423300" y="4133600"/>
              <a:ext cx="84075" cy="83725"/>
            </a:xfrm>
            <a:custGeom>
              <a:avLst/>
              <a:gdLst/>
              <a:ahLst/>
              <a:cxnLst/>
              <a:rect l="l" t="t" r="r" b="b"/>
              <a:pathLst>
                <a:path w="3363" h="3349" extrusionOk="0">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12"/>
            <p:cNvSpPr/>
            <p:nvPr/>
          </p:nvSpPr>
          <p:spPr>
            <a:xfrm>
              <a:off x="2426375" y="4136675"/>
              <a:ext cx="81000" cy="80550"/>
            </a:xfrm>
            <a:custGeom>
              <a:avLst/>
              <a:gdLst/>
              <a:ahLst/>
              <a:cxnLst/>
              <a:rect l="l" t="t" r="r" b="b"/>
              <a:pathLst>
                <a:path w="3240" h="3222" extrusionOk="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12"/>
            <p:cNvSpPr/>
            <p:nvPr/>
          </p:nvSpPr>
          <p:spPr>
            <a:xfrm>
              <a:off x="2429450" y="4139650"/>
              <a:ext cx="77925" cy="77575"/>
            </a:xfrm>
            <a:custGeom>
              <a:avLst/>
              <a:gdLst/>
              <a:ahLst/>
              <a:cxnLst/>
              <a:rect l="l" t="t" r="r" b="b"/>
              <a:pathLst>
                <a:path w="3117" h="3103" extrusionOk="0">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12"/>
            <p:cNvSpPr/>
            <p:nvPr/>
          </p:nvSpPr>
          <p:spPr>
            <a:xfrm>
              <a:off x="2432400" y="4142725"/>
              <a:ext cx="74875" cy="74375"/>
            </a:xfrm>
            <a:custGeom>
              <a:avLst/>
              <a:gdLst/>
              <a:ahLst/>
              <a:cxnLst/>
              <a:rect l="l" t="t" r="r" b="b"/>
              <a:pathLst>
                <a:path w="2995" h="2975" extrusionOk="0">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12"/>
            <p:cNvSpPr/>
            <p:nvPr/>
          </p:nvSpPr>
          <p:spPr>
            <a:xfrm>
              <a:off x="2435500" y="4145600"/>
              <a:ext cx="71775" cy="71300"/>
            </a:xfrm>
            <a:custGeom>
              <a:avLst/>
              <a:gdLst/>
              <a:ahLst/>
              <a:cxnLst/>
              <a:rect l="l" t="t" r="r" b="b"/>
              <a:pathLst>
                <a:path w="2871" h="2852" extrusionOk="0">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12"/>
            <p:cNvSpPr/>
            <p:nvPr/>
          </p:nvSpPr>
          <p:spPr>
            <a:xfrm>
              <a:off x="2438450" y="4148675"/>
              <a:ext cx="68825" cy="68425"/>
            </a:xfrm>
            <a:custGeom>
              <a:avLst/>
              <a:gdLst/>
              <a:ahLst/>
              <a:cxnLst/>
              <a:rect l="l" t="t" r="r" b="b"/>
              <a:pathLst>
                <a:path w="2753" h="2737" extrusionOk="0">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12"/>
            <p:cNvSpPr/>
            <p:nvPr/>
          </p:nvSpPr>
          <p:spPr>
            <a:xfrm>
              <a:off x="2441525" y="4151750"/>
              <a:ext cx="65550" cy="65150"/>
            </a:xfrm>
            <a:custGeom>
              <a:avLst/>
              <a:gdLst/>
              <a:ahLst/>
              <a:cxnLst/>
              <a:rect l="l" t="t" r="r" b="b"/>
              <a:pathLst>
                <a:path w="2622" h="2606" extrusionOk="0">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12"/>
            <p:cNvSpPr/>
            <p:nvPr/>
          </p:nvSpPr>
          <p:spPr>
            <a:xfrm>
              <a:off x="2444600" y="4154725"/>
              <a:ext cx="62475" cy="62075"/>
            </a:xfrm>
            <a:custGeom>
              <a:avLst/>
              <a:gdLst/>
              <a:ahLst/>
              <a:cxnLst/>
              <a:rect l="l" t="t" r="r" b="b"/>
              <a:pathLst>
                <a:path w="2499" h="2483" extrusionOk="0">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12"/>
            <p:cNvSpPr/>
            <p:nvPr/>
          </p:nvSpPr>
          <p:spPr>
            <a:xfrm>
              <a:off x="2447575" y="4157800"/>
              <a:ext cx="59275" cy="58875"/>
            </a:xfrm>
            <a:custGeom>
              <a:avLst/>
              <a:gdLst/>
              <a:ahLst/>
              <a:cxnLst/>
              <a:rect l="l" t="t" r="r" b="b"/>
              <a:pathLst>
                <a:path w="2371" h="2355" extrusionOk="0">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12"/>
            <p:cNvSpPr/>
            <p:nvPr/>
          </p:nvSpPr>
          <p:spPr>
            <a:xfrm>
              <a:off x="2450650" y="4160775"/>
              <a:ext cx="56100" cy="55900"/>
            </a:xfrm>
            <a:custGeom>
              <a:avLst/>
              <a:gdLst/>
              <a:ahLst/>
              <a:cxnLst/>
              <a:rect l="l" t="t" r="r" b="b"/>
              <a:pathLst>
                <a:path w="2244" h="2236" extrusionOk="0">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12"/>
            <p:cNvSpPr/>
            <p:nvPr/>
          </p:nvSpPr>
          <p:spPr>
            <a:xfrm>
              <a:off x="2453525" y="4163850"/>
              <a:ext cx="53325" cy="52825"/>
            </a:xfrm>
            <a:custGeom>
              <a:avLst/>
              <a:gdLst/>
              <a:ahLst/>
              <a:cxnLst/>
              <a:rect l="l" t="t" r="r" b="b"/>
              <a:pathLst>
                <a:path w="2133" h="2113" extrusionOk="0">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3" name="Google Shape;493;p12"/>
            <p:cNvSpPr/>
            <p:nvPr/>
          </p:nvSpPr>
          <p:spPr>
            <a:xfrm>
              <a:off x="2456600" y="4166925"/>
              <a:ext cx="50050" cy="49650"/>
            </a:xfrm>
            <a:custGeom>
              <a:avLst/>
              <a:gdLst/>
              <a:ahLst/>
              <a:cxnLst/>
              <a:rect l="l" t="t" r="r" b="b"/>
              <a:pathLst>
                <a:path w="2002" h="1986" extrusionOk="0">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4" name="Google Shape;494;p12"/>
            <p:cNvSpPr/>
            <p:nvPr/>
          </p:nvSpPr>
          <p:spPr>
            <a:xfrm>
              <a:off x="2459575" y="4169900"/>
              <a:ext cx="47075" cy="46675"/>
            </a:xfrm>
            <a:custGeom>
              <a:avLst/>
              <a:gdLst/>
              <a:ahLst/>
              <a:cxnLst/>
              <a:rect l="l" t="t" r="r" b="b"/>
              <a:pathLst>
                <a:path w="1883" h="1867" extrusionOk="0">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12"/>
            <p:cNvSpPr/>
            <p:nvPr/>
          </p:nvSpPr>
          <p:spPr>
            <a:xfrm>
              <a:off x="2462650" y="4172975"/>
              <a:ext cx="43900" cy="43425"/>
            </a:xfrm>
            <a:custGeom>
              <a:avLst/>
              <a:gdLst/>
              <a:ahLst/>
              <a:cxnLst/>
              <a:rect l="l" t="t" r="r" b="b"/>
              <a:pathLst>
                <a:path w="1756" h="1737" extrusionOk="0">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12"/>
            <p:cNvSpPr/>
            <p:nvPr/>
          </p:nvSpPr>
          <p:spPr>
            <a:xfrm>
              <a:off x="2465725" y="4175850"/>
              <a:ext cx="40825" cy="40450"/>
            </a:xfrm>
            <a:custGeom>
              <a:avLst/>
              <a:gdLst/>
              <a:ahLst/>
              <a:cxnLst/>
              <a:rect l="l" t="t" r="r" b="b"/>
              <a:pathLst>
                <a:path w="1633" h="1618" extrusionOk="0">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12"/>
            <p:cNvSpPr/>
            <p:nvPr/>
          </p:nvSpPr>
          <p:spPr>
            <a:xfrm>
              <a:off x="2468700" y="4178925"/>
              <a:ext cx="37650" cy="37475"/>
            </a:xfrm>
            <a:custGeom>
              <a:avLst/>
              <a:gdLst/>
              <a:ahLst/>
              <a:cxnLst/>
              <a:rect l="l" t="t" r="r" b="b"/>
              <a:pathLst>
                <a:path w="1506" h="1499" extrusionOk="0">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12"/>
            <p:cNvSpPr/>
            <p:nvPr/>
          </p:nvSpPr>
          <p:spPr>
            <a:xfrm>
              <a:off x="2471775" y="4182000"/>
              <a:ext cx="34575" cy="34300"/>
            </a:xfrm>
            <a:custGeom>
              <a:avLst/>
              <a:gdLst/>
              <a:ahLst/>
              <a:cxnLst/>
              <a:rect l="l" t="t" r="r" b="b"/>
              <a:pathLst>
                <a:path w="1383" h="1372" extrusionOk="0">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12"/>
            <p:cNvSpPr/>
            <p:nvPr/>
          </p:nvSpPr>
          <p:spPr>
            <a:xfrm>
              <a:off x="2474750" y="4184975"/>
              <a:ext cx="31500" cy="31200"/>
            </a:xfrm>
            <a:custGeom>
              <a:avLst/>
              <a:gdLst/>
              <a:ahLst/>
              <a:cxnLst/>
              <a:rect l="l" t="t" r="r" b="b"/>
              <a:pathLst>
                <a:path w="1260" h="1248" extrusionOk="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12"/>
            <p:cNvSpPr/>
            <p:nvPr/>
          </p:nvSpPr>
          <p:spPr>
            <a:xfrm>
              <a:off x="2477825" y="4188050"/>
              <a:ext cx="28425" cy="28000"/>
            </a:xfrm>
            <a:custGeom>
              <a:avLst/>
              <a:gdLst/>
              <a:ahLst/>
              <a:cxnLst/>
              <a:rect l="l" t="t" r="r" b="b"/>
              <a:pathLst>
                <a:path w="1137" h="1120" extrusionOk="0">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12"/>
            <p:cNvSpPr/>
            <p:nvPr/>
          </p:nvSpPr>
          <p:spPr>
            <a:xfrm>
              <a:off x="2480900" y="4191025"/>
              <a:ext cx="25250" cy="25050"/>
            </a:xfrm>
            <a:custGeom>
              <a:avLst/>
              <a:gdLst/>
              <a:ahLst/>
              <a:cxnLst/>
              <a:rect l="l" t="t" r="r" b="b"/>
              <a:pathLst>
                <a:path w="1010" h="1002" extrusionOk="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12"/>
            <p:cNvSpPr/>
            <p:nvPr/>
          </p:nvSpPr>
          <p:spPr>
            <a:xfrm>
              <a:off x="1839775" y="3978500"/>
              <a:ext cx="108175" cy="107775"/>
            </a:xfrm>
            <a:custGeom>
              <a:avLst/>
              <a:gdLst/>
              <a:ahLst/>
              <a:cxnLst/>
              <a:rect l="l" t="t" r="r" b="b"/>
              <a:pathLst>
                <a:path w="4327" h="4311" extrusionOk="0">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12"/>
            <p:cNvSpPr/>
            <p:nvPr/>
          </p:nvSpPr>
          <p:spPr>
            <a:xfrm>
              <a:off x="1840900" y="3979725"/>
              <a:ext cx="107150" cy="106550"/>
            </a:xfrm>
            <a:custGeom>
              <a:avLst/>
              <a:gdLst/>
              <a:ahLst/>
              <a:cxnLst/>
              <a:rect l="l" t="t" r="r" b="b"/>
              <a:pathLst>
                <a:path w="4286" h="4262" extrusionOk="0">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12"/>
            <p:cNvSpPr/>
            <p:nvPr/>
          </p:nvSpPr>
          <p:spPr>
            <a:xfrm>
              <a:off x="1842050" y="3980975"/>
              <a:ext cx="105900" cy="105175"/>
            </a:xfrm>
            <a:custGeom>
              <a:avLst/>
              <a:gdLst/>
              <a:ahLst/>
              <a:cxnLst/>
              <a:rect l="l" t="t" r="r" b="b"/>
              <a:pathLst>
                <a:path w="4236" h="4207" extrusionOk="0">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12"/>
            <p:cNvSpPr/>
            <p:nvPr/>
          </p:nvSpPr>
          <p:spPr>
            <a:xfrm>
              <a:off x="1843375" y="3982100"/>
              <a:ext cx="104675" cy="104050"/>
            </a:xfrm>
            <a:custGeom>
              <a:avLst/>
              <a:gdLst/>
              <a:ahLst/>
              <a:cxnLst/>
              <a:rect l="l" t="t" r="r" b="b"/>
              <a:pathLst>
                <a:path w="4187" h="4162" extrusionOk="0">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12"/>
            <p:cNvSpPr/>
            <p:nvPr/>
          </p:nvSpPr>
          <p:spPr>
            <a:xfrm>
              <a:off x="1844500" y="3983325"/>
              <a:ext cx="103450" cy="102825"/>
            </a:xfrm>
            <a:custGeom>
              <a:avLst/>
              <a:gdLst/>
              <a:ahLst/>
              <a:cxnLst/>
              <a:rect l="l" t="t" r="r" b="b"/>
              <a:pathLst>
                <a:path w="4138" h="4113" extrusionOk="0">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12"/>
            <p:cNvSpPr/>
            <p:nvPr/>
          </p:nvSpPr>
          <p:spPr>
            <a:xfrm>
              <a:off x="1845625" y="3984450"/>
              <a:ext cx="102325" cy="101600"/>
            </a:xfrm>
            <a:custGeom>
              <a:avLst/>
              <a:gdLst/>
              <a:ahLst/>
              <a:cxnLst/>
              <a:rect l="l" t="t" r="r" b="b"/>
              <a:pathLst>
                <a:path w="4093" h="4064" extrusionOk="0">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12"/>
            <p:cNvSpPr/>
            <p:nvPr/>
          </p:nvSpPr>
          <p:spPr>
            <a:xfrm>
              <a:off x="1846850" y="3985575"/>
              <a:ext cx="101000" cy="100475"/>
            </a:xfrm>
            <a:custGeom>
              <a:avLst/>
              <a:gdLst/>
              <a:ahLst/>
              <a:cxnLst/>
              <a:rect l="l" t="t" r="r" b="b"/>
              <a:pathLst>
                <a:path w="4040" h="4019" extrusionOk="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9" name="Google Shape;509;p12"/>
            <p:cNvSpPr/>
            <p:nvPr/>
          </p:nvSpPr>
          <p:spPr>
            <a:xfrm>
              <a:off x="1847975" y="3986900"/>
              <a:ext cx="99975" cy="99250"/>
            </a:xfrm>
            <a:custGeom>
              <a:avLst/>
              <a:gdLst/>
              <a:ahLst/>
              <a:cxnLst/>
              <a:rect l="l" t="t" r="r" b="b"/>
              <a:pathLst>
                <a:path w="3999" h="3970" extrusionOk="0">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0" name="Google Shape;510;p12"/>
            <p:cNvSpPr/>
            <p:nvPr/>
          </p:nvSpPr>
          <p:spPr>
            <a:xfrm>
              <a:off x="1849225" y="3988050"/>
              <a:ext cx="98625" cy="98000"/>
            </a:xfrm>
            <a:custGeom>
              <a:avLst/>
              <a:gdLst/>
              <a:ahLst/>
              <a:cxnLst/>
              <a:rect l="l" t="t" r="r" b="b"/>
              <a:pathLst>
                <a:path w="3945" h="3920" extrusionOk="0">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12"/>
            <p:cNvSpPr/>
            <p:nvPr/>
          </p:nvSpPr>
          <p:spPr>
            <a:xfrm>
              <a:off x="1850450" y="3989175"/>
              <a:ext cx="97400" cy="96875"/>
            </a:xfrm>
            <a:custGeom>
              <a:avLst/>
              <a:gdLst/>
              <a:ahLst/>
              <a:cxnLst/>
              <a:rect l="l" t="t" r="r" b="b"/>
              <a:pathLst>
                <a:path w="3896" h="3875" extrusionOk="0">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12"/>
            <p:cNvSpPr/>
            <p:nvPr/>
          </p:nvSpPr>
          <p:spPr>
            <a:xfrm>
              <a:off x="1851575" y="3990300"/>
              <a:ext cx="96075" cy="95750"/>
            </a:xfrm>
            <a:custGeom>
              <a:avLst/>
              <a:gdLst/>
              <a:ahLst/>
              <a:cxnLst/>
              <a:rect l="l" t="t" r="r" b="b"/>
              <a:pathLst>
                <a:path w="3843" h="3830" extrusionOk="0">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12"/>
            <p:cNvSpPr/>
            <p:nvPr/>
          </p:nvSpPr>
          <p:spPr>
            <a:xfrm>
              <a:off x="1852700" y="3991625"/>
              <a:ext cx="94950" cy="94400"/>
            </a:xfrm>
            <a:custGeom>
              <a:avLst/>
              <a:gdLst/>
              <a:ahLst/>
              <a:cxnLst/>
              <a:rect l="l" t="t" r="r" b="b"/>
              <a:pathLst>
                <a:path w="3798" h="3776" extrusionOk="0">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12"/>
            <p:cNvSpPr/>
            <p:nvPr/>
          </p:nvSpPr>
          <p:spPr>
            <a:xfrm>
              <a:off x="1854025" y="3992750"/>
              <a:ext cx="93625" cy="93075"/>
            </a:xfrm>
            <a:custGeom>
              <a:avLst/>
              <a:gdLst/>
              <a:ahLst/>
              <a:cxnLst/>
              <a:rect l="l" t="t" r="r" b="b"/>
              <a:pathLst>
                <a:path w="3745" h="3723" extrusionOk="0">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12"/>
            <p:cNvSpPr/>
            <p:nvPr/>
          </p:nvSpPr>
          <p:spPr>
            <a:xfrm>
              <a:off x="1855150" y="3993875"/>
              <a:ext cx="92500" cy="91950"/>
            </a:xfrm>
            <a:custGeom>
              <a:avLst/>
              <a:gdLst/>
              <a:ahLst/>
              <a:cxnLst/>
              <a:rect l="l" t="t" r="r" b="b"/>
              <a:pathLst>
                <a:path w="3700" h="3678" extrusionOk="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12"/>
            <p:cNvSpPr/>
            <p:nvPr/>
          </p:nvSpPr>
          <p:spPr>
            <a:xfrm>
              <a:off x="1856275" y="3995100"/>
              <a:ext cx="91275" cy="90825"/>
            </a:xfrm>
            <a:custGeom>
              <a:avLst/>
              <a:gdLst/>
              <a:ahLst/>
              <a:cxnLst/>
              <a:rect l="l" t="t" r="r" b="b"/>
              <a:pathLst>
                <a:path w="3651" h="3633" extrusionOk="0">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12"/>
            <p:cNvSpPr/>
            <p:nvPr/>
          </p:nvSpPr>
          <p:spPr>
            <a:xfrm>
              <a:off x="1857425" y="3996350"/>
              <a:ext cx="90125" cy="89575"/>
            </a:xfrm>
            <a:custGeom>
              <a:avLst/>
              <a:gdLst/>
              <a:ahLst/>
              <a:cxnLst/>
              <a:rect l="l" t="t" r="r" b="b"/>
              <a:pathLst>
                <a:path w="3605" h="3583" extrusionOk="0">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12"/>
            <p:cNvSpPr/>
            <p:nvPr/>
          </p:nvSpPr>
          <p:spPr>
            <a:xfrm>
              <a:off x="1858550" y="3997475"/>
              <a:ext cx="89000" cy="88450"/>
            </a:xfrm>
            <a:custGeom>
              <a:avLst/>
              <a:gdLst/>
              <a:ahLst/>
              <a:cxnLst/>
              <a:rect l="l" t="t" r="r" b="b"/>
              <a:pathLst>
                <a:path w="3560" h="3538" extrusionOk="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12"/>
            <p:cNvSpPr/>
            <p:nvPr/>
          </p:nvSpPr>
          <p:spPr>
            <a:xfrm>
              <a:off x="1859875" y="3998700"/>
              <a:ext cx="87675" cy="87225"/>
            </a:xfrm>
            <a:custGeom>
              <a:avLst/>
              <a:gdLst/>
              <a:ahLst/>
              <a:cxnLst/>
              <a:rect l="l" t="t" r="r" b="b"/>
              <a:pathLst>
                <a:path w="3507" h="3489" extrusionOk="0">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12"/>
            <p:cNvSpPr/>
            <p:nvPr/>
          </p:nvSpPr>
          <p:spPr>
            <a:xfrm>
              <a:off x="1861000" y="3999825"/>
              <a:ext cx="86450" cy="85900"/>
            </a:xfrm>
            <a:custGeom>
              <a:avLst/>
              <a:gdLst/>
              <a:ahLst/>
              <a:cxnLst/>
              <a:rect l="l" t="t" r="r" b="b"/>
              <a:pathLst>
                <a:path w="3458" h="3436" extrusionOk="0">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12"/>
            <p:cNvSpPr/>
            <p:nvPr/>
          </p:nvSpPr>
          <p:spPr>
            <a:xfrm>
              <a:off x="1862225" y="4000950"/>
              <a:ext cx="85225" cy="84775"/>
            </a:xfrm>
            <a:custGeom>
              <a:avLst/>
              <a:gdLst/>
              <a:ahLst/>
              <a:cxnLst/>
              <a:rect l="l" t="t" r="r" b="b"/>
              <a:pathLst>
                <a:path w="3409" h="3391" extrusionOk="0">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2" name="Google Shape;522;p12"/>
            <p:cNvSpPr/>
            <p:nvPr/>
          </p:nvSpPr>
          <p:spPr>
            <a:xfrm>
              <a:off x="1863350" y="4002300"/>
              <a:ext cx="84000" cy="83625"/>
            </a:xfrm>
            <a:custGeom>
              <a:avLst/>
              <a:gdLst/>
              <a:ahLst/>
              <a:cxnLst/>
              <a:rect l="l" t="t" r="r" b="b"/>
              <a:pathLst>
                <a:path w="3360" h="3345" extrusionOk="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3" name="Google Shape;523;p12"/>
            <p:cNvSpPr/>
            <p:nvPr/>
          </p:nvSpPr>
          <p:spPr>
            <a:xfrm>
              <a:off x="1864500" y="4003425"/>
              <a:ext cx="82950" cy="82300"/>
            </a:xfrm>
            <a:custGeom>
              <a:avLst/>
              <a:gdLst/>
              <a:ahLst/>
              <a:cxnLst/>
              <a:rect l="l" t="t" r="r" b="b"/>
              <a:pathLst>
                <a:path w="3318" h="3292" extrusionOk="0">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4" name="Google Shape;524;p12"/>
            <p:cNvSpPr/>
            <p:nvPr/>
          </p:nvSpPr>
          <p:spPr>
            <a:xfrm>
              <a:off x="1865825" y="4004550"/>
              <a:ext cx="81525" cy="81075"/>
            </a:xfrm>
            <a:custGeom>
              <a:avLst/>
              <a:gdLst/>
              <a:ahLst/>
              <a:cxnLst/>
              <a:rect l="l" t="t" r="r" b="b"/>
              <a:pathLst>
                <a:path w="3261" h="3243" extrusionOk="0">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5" name="Google Shape;525;p12"/>
            <p:cNvSpPr/>
            <p:nvPr/>
          </p:nvSpPr>
          <p:spPr>
            <a:xfrm>
              <a:off x="1866950" y="4005675"/>
              <a:ext cx="80400" cy="79950"/>
            </a:xfrm>
            <a:custGeom>
              <a:avLst/>
              <a:gdLst/>
              <a:ahLst/>
              <a:cxnLst/>
              <a:rect l="l" t="t" r="r" b="b"/>
              <a:pathLst>
                <a:path w="3216" h="3198" extrusionOk="0">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6" name="Google Shape;526;p12"/>
            <p:cNvSpPr/>
            <p:nvPr/>
          </p:nvSpPr>
          <p:spPr>
            <a:xfrm>
              <a:off x="1868075" y="4007000"/>
              <a:ext cx="79075" cy="78625"/>
            </a:xfrm>
            <a:custGeom>
              <a:avLst/>
              <a:gdLst/>
              <a:ahLst/>
              <a:cxnLst/>
              <a:rect l="l" t="t" r="r" b="b"/>
              <a:pathLst>
                <a:path w="3163" h="3145" extrusionOk="0">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7" name="Google Shape;527;p12"/>
            <p:cNvSpPr/>
            <p:nvPr/>
          </p:nvSpPr>
          <p:spPr>
            <a:xfrm>
              <a:off x="1869200" y="4008125"/>
              <a:ext cx="78150" cy="77500"/>
            </a:xfrm>
            <a:custGeom>
              <a:avLst/>
              <a:gdLst/>
              <a:ahLst/>
              <a:cxnLst/>
              <a:rect l="l" t="t" r="r" b="b"/>
              <a:pathLst>
                <a:path w="3126" h="3100" extrusionOk="0">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8" name="Google Shape;528;p12"/>
            <p:cNvSpPr/>
            <p:nvPr/>
          </p:nvSpPr>
          <p:spPr>
            <a:xfrm>
              <a:off x="1870525" y="4009250"/>
              <a:ext cx="76625" cy="76375"/>
            </a:xfrm>
            <a:custGeom>
              <a:avLst/>
              <a:gdLst/>
              <a:ahLst/>
              <a:cxnLst/>
              <a:rect l="l" t="t" r="r" b="b"/>
              <a:pathLst>
                <a:path w="3065" h="3055" extrusionOk="0">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9" name="Google Shape;529;p12"/>
            <p:cNvSpPr/>
            <p:nvPr/>
          </p:nvSpPr>
          <p:spPr>
            <a:xfrm>
              <a:off x="1871675" y="4010500"/>
              <a:ext cx="75475" cy="75025"/>
            </a:xfrm>
            <a:custGeom>
              <a:avLst/>
              <a:gdLst/>
              <a:ahLst/>
              <a:cxnLst/>
              <a:rect l="l" t="t" r="r" b="b"/>
              <a:pathLst>
                <a:path w="3019" h="3001" extrusionOk="0">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0" name="Google Shape;530;p12"/>
            <p:cNvSpPr/>
            <p:nvPr/>
          </p:nvSpPr>
          <p:spPr>
            <a:xfrm>
              <a:off x="1872800" y="4011725"/>
              <a:ext cx="74225" cy="73900"/>
            </a:xfrm>
            <a:custGeom>
              <a:avLst/>
              <a:gdLst/>
              <a:ahLst/>
              <a:cxnLst/>
              <a:rect l="l" t="t" r="r" b="b"/>
              <a:pathLst>
                <a:path w="2969" h="2956" extrusionOk="0">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1" name="Google Shape;531;p12"/>
            <p:cNvSpPr/>
            <p:nvPr/>
          </p:nvSpPr>
          <p:spPr>
            <a:xfrm>
              <a:off x="1873925" y="4012850"/>
              <a:ext cx="73225" cy="72775"/>
            </a:xfrm>
            <a:custGeom>
              <a:avLst/>
              <a:gdLst/>
              <a:ahLst/>
              <a:cxnLst/>
              <a:rect l="l" t="t" r="r" b="b"/>
              <a:pathLst>
                <a:path w="2929" h="2911" extrusionOk="0">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2" name="Google Shape;532;p12"/>
            <p:cNvSpPr/>
            <p:nvPr/>
          </p:nvSpPr>
          <p:spPr>
            <a:xfrm>
              <a:off x="1875150" y="4014075"/>
              <a:ext cx="71875" cy="71450"/>
            </a:xfrm>
            <a:custGeom>
              <a:avLst/>
              <a:gdLst/>
              <a:ahLst/>
              <a:cxnLst/>
              <a:rect l="l" t="t" r="r" b="b"/>
              <a:pathLst>
                <a:path w="2875" h="2858" extrusionOk="0">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3" name="Google Shape;533;p12"/>
            <p:cNvSpPr/>
            <p:nvPr/>
          </p:nvSpPr>
          <p:spPr>
            <a:xfrm>
              <a:off x="1876375" y="4015200"/>
              <a:ext cx="70650" cy="70325"/>
            </a:xfrm>
            <a:custGeom>
              <a:avLst/>
              <a:gdLst/>
              <a:ahLst/>
              <a:cxnLst/>
              <a:rect l="l" t="t" r="r" b="b"/>
              <a:pathLst>
                <a:path w="2826" h="2813" extrusionOk="0">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4" name="Google Shape;534;p12"/>
            <p:cNvSpPr/>
            <p:nvPr/>
          </p:nvSpPr>
          <p:spPr>
            <a:xfrm>
              <a:off x="1877600" y="4016325"/>
              <a:ext cx="69325" cy="69050"/>
            </a:xfrm>
            <a:custGeom>
              <a:avLst/>
              <a:gdLst/>
              <a:ahLst/>
              <a:cxnLst/>
              <a:rect l="l" t="t" r="r" b="b"/>
              <a:pathLst>
                <a:path w="2773" h="2762" extrusionOk="0">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5" name="Google Shape;535;p12"/>
            <p:cNvSpPr/>
            <p:nvPr/>
          </p:nvSpPr>
          <p:spPr>
            <a:xfrm>
              <a:off x="1878725" y="4017675"/>
              <a:ext cx="68200" cy="67700"/>
            </a:xfrm>
            <a:custGeom>
              <a:avLst/>
              <a:gdLst/>
              <a:ahLst/>
              <a:cxnLst/>
              <a:rect l="l" t="t" r="r" b="b"/>
              <a:pathLst>
                <a:path w="2728" h="2708" extrusionOk="0">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6" name="Google Shape;536;p12"/>
            <p:cNvSpPr/>
            <p:nvPr/>
          </p:nvSpPr>
          <p:spPr>
            <a:xfrm>
              <a:off x="1879875" y="4018800"/>
              <a:ext cx="67050" cy="66575"/>
            </a:xfrm>
            <a:custGeom>
              <a:avLst/>
              <a:gdLst/>
              <a:ahLst/>
              <a:cxnLst/>
              <a:rect l="l" t="t" r="r" b="b"/>
              <a:pathLst>
                <a:path w="2682" h="2663" extrusionOk="0">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7" name="Google Shape;537;p12"/>
            <p:cNvSpPr/>
            <p:nvPr/>
          </p:nvSpPr>
          <p:spPr>
            <a:xfrm>
              <a:off x="1881200" y="4019925"/>
              <a:ext cx="65825" cy="65450"/>
            </a:xfrm>
            <a:custGeom>
              <a:avLst/>
              <a:gdLst/>
              <a:ahLst/>
              <a:cxnLst/>
              <a:rect l="l" t="t" r="r" b="b"/>
              <a:pathLst>
                <a:path w="2633" h="2618" extrusionOk="0">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12"/>
            <p:cNvSpPr/>
            <p:nvPr/>
          </p:nvSpPr>
          <p:spPr>
            <a:xfrm>
              <a:off x="1882325" y="4021050"/>
              <a:ext cx="64600" cy="64150"/>
            </a:xfrm>
            <a:custGeom>
              <a:avLst/>
              <a:gdLst/>
              <a:ahLst/>
              <a:cxnLst/>
              <a:rect l="l" t="t" r="r" b="b"/>
              <a:pathLst>
                <a:path w="2584" h="2566" extrusionOk="0">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12"/>
            <p:cNvSpPr/>
            <p:nvPr/>
          </p:nvSpPr>
          <p:spPr>
            <a:xfrm>
              <a:off x="1883450" y="4022375"/>
              <a:ext cx="63475" cy="63000"/>
            </a:xfrm>
            <a:custGeom>
              <a:avLst/>
              <a:gdLst/>
              <a:ahLst/>
              <a:cxnLst/>
              <a:rect l="l" t="t" r="r" b="b"/>
              <a:pathLst>
                <a:path w="2539" h="2520" extrusionOk="0">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12"/>
            <p:cNvSpPr/>
            <p:nvPr/>
          </p:nvSpPr>
          <p:spPr>
            <a:xfrm>
              <a:off x="1884575" y="4023500"/>
              <a:ext cx="62350" cy="61875"/>
            </a:xfrm>
            <a:custGeom>
              <a:avLst/>
              <a:gdLst/>
              <a:ahLst/>
              <a:cxnLst/>
              <a:rect l="l" t="t" r="r" b="b"/>
              <a:pathLst>
                <a:path w="2494" h="2475" extrusionOk="0">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1" name="Google Shape;541;p12"/>
            <p:cNvSpPr/>
            <p:nvPr/>
          </p:nvSpPr>
          <p:spPr>
            <a:xfrm>
              <a:off x="1885800" y="4024625"/>
              <a:ext cx="61125" cy="60575"/>
            </a:xfrm>
            <a:custGeom>
              <a:avLst/>
              <a:gdLst/>
              <a:ahLst/>
              <a:cxnLst/>
              <a:rect l="l" t="t" r="r" b="b"/>
              <a:pathLst>
                <a:path w="2445" h="2423" extrusionOk="0">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2" name="Google Shape;542;p12"/>
            <p:cNvSpPr/>
            <p:nvPr/>
          </p:nvSpPr>
          <p:spPr>
            <a:xfrm>
              <a:off x="1887050" y="4025875"/>
              <a:ext cx="59775" cy="59325"/>
            </a:xfrm>
            <a:custGeom>
              <a:avLst/>
              <a:gdLst/>
              <a:ahLst/>
              <a:cxnLst/>
              <a:rect l="l" t="t" r="r" b="b"/>
              <a:pathLst>
                <a:path w="2391" h="2373" extrusionOk="0">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12"/>
            <p:cNvSpPr/>
            <p:nvPr/>
          </p:nvSpPr>
          <p:spPr>
            <a:xfrm>
              <a:off x="1888175" y="4027100"/>
              <a:ext cx="58650" cy="58275"/>
            </a:xfrm>
            <a:custGeom>
              <a:avLst/>
              <a:gdLst/>
              <a:ahLst/>
              <a:cxnLst/>
              <a:rect l="l" t="t" r="r" b="b"/>
              <a:pathLst>
                <a:path w="2346" h="2331" extrusionOk="0">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4" name="Google Shape;544;p12"/>
            <p:cNvSpPr/>
            <p:nvPr/>
          </p:nvSpPr>
          <p:spPr>
            <a:xfrm>
              <a:off x="1889300" y="4028225"/>
              <a:ext cx="57525" cy="56850"/>
            </a:xfrm>
            <a:custGeom>
              <a:avLst/>
              <a:gdLst/>
              <a:ahLst/>
              <a:cxnLst/>
              <a:rect l="l" t="t" r="r" b="b"/>
              <a:pathLst>
                <a:path w="2301" h="2274" extrusionOk="0">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12"/>
            <p:cNvSpPr/>
            <p:nvPr/>
          </p:nvSpPr>
          <p:spPr>
            <a:xfrm>
              <a:off x="1890525" y="4029450"/>
              <a:ext cx="56300" cy="55650"/>
            </a:xfrm>
            <a:custGeom>
              <a:avLst/>
              <a:gdLst/>
              <a:ahLst/>
              <a:cxnLst/>
              <a:rect l="l" t="t" r="r" b="b"/>
              <a:pathLst>
                <a:path w="2252" h="2226" extrusionOk="0">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6" name="Google Shape;546;p12"/>
            <p:cNvSpPr/>
            <p:nvPr/>
          </p:nvSpPr>
          <p:spPr>
            <a:xfrm>
              <a:off x="1891650" y="4030575"/>
              <a:ext cx="54975" cy="54525"/>
            </a:xfrm>
            <a:custGeom>
              <a:avLst/>
              <a:gdLst/>
              <a:ahLst/>
              <a:cxnLst/>
              <a:rect l="l" t="t" r="r" b="b"/>
              <a:pathLst>
                <a:path w="2199" h="2181" extrusionOk="0">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7" name="Google Shape;547;p12"/>
            <p:cNvSpPr/>
            <p:nvPr/>
          </p:nvSpPr>
          <p:spPr>
            <a:xfrm>
              <a:off x="1892975" y="4031700"/>
              <a:ext cx="53550" cy="53300"/>
            </a:xfrm>
            <a:custGeom>
              <a:avLst/>
              <a:gdLst/>
              <a:ahLst/>
              <a:cxnLst/>
              <a:rect l="l" t="t" r="r" b="b"/>
              <a:pathLst>
                <a:path w="2142" h="2132" extrusionOk="0">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8" name="Google Shape;548;p12"/>
            <p:cNvSpPr/>
            <p:nvPr/>
          </p:nvSpPr>
          <p:spPr>
            <a:xfrm>
              <a:off x="1894125" y="4033050"/>
              <a:ext cx="52400" cy="52050"/>
            </a:xfrm>
            <a:custGeom>
              <a:avLst/>
              <a:gdLst/>
              <a:ahLst/>
              <a:cxnLst/>
              <a:rect l="l" t="t" r="r" b="b"/>
              <a:pathLst>
                <a:path w="2096" h="2082" extrusionOk="0">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9" name="Google Shape;549;p12"/>
            <p:cNvSpPr/>
            <p:nvPr/>
          </p:nvSpPr>
          <p:spPr>
            <a:xfrm>
              <a:off x="1895250" y="4034175"/>
              <a:ext cx="51275" cy="50925"/>
            </a:xfrm>
            <a:custGeom>
              <a:avLst/>
              <a:gdLst/>
              <a:ahLst/>
              <a:cxnLst/>
              <a:rect l="l" t="t" r="r" b="b"/>
              <a:pathLst>
                <a:path w="2051" h="2037" extrusionOk="0">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0" name="Google Shape;550;p12"/>
            <p:cNvSpPr/>
            <p:nvPr/>
          </p:nvSpPr>
          <p:spPr>
            <a:xfrm>
              <a:off x="1896375" y="4035300"/>
              <a:ext cx="50150" cy="49700"/>
            </a:xfrm>
            <a:custGeom>
              <a:avLst/>
              <a:gdLst/>
              <a:ahLst/>
              <a:cxnLst/>
              <a:rect l="l" t="t" r="r" b="b"/>
              <a:pathLst>
                <a:path w="2006" h="1988" extrusionOk="0">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1" name="Google Shape;551;p12"/>
            <p:cNvSpPr/>
            <p:nvPr/>
          </p:nvSpPr>
          <p:spPr>
            <a:xfrm>
              <a:off x="1897700" y="4036425"/>
              <a:ext cx="48725" cy="48575"/>
            </a:xfrm>
            <a:custGeom>
              <a:avLst/>
              <a:gdLst/>
              <a:ahLst/>
              <a:cxnLst/>
              <a:rect l="l" t="t" r="r" b="b"/>
              <a:pathLst>
                <a:path w="1949" h="1943" extrusionOk="0">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2" name="Google Shape;552;p12"/>
            <p:cNvSpPr/>
            <p:nvPr/>
          </p:nvSpPr>
          <p:spPr>
            <a:xfrm>
              <a:off x="1898825" y="4037750"/>
              <a:ext cx="47600" cy="47350"/>
            </a:xfrm>
            <a:custGeom>
              <a:avLst/>
              <a:gdLst/>
              <a:ahLst/>
              <a:cxnLst/>
              <a:rect l="l" t="t" r="r" b="b"/>
              <a:pathLst>
                <a:path w="1904" h="1894" extrusionOk="0">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3" name="Google Shape;553;p12"/>
            <p:cNvSpPr/>
            <p:nvPr/>
          </p:nvSpPr>
          <p:spPr>
            <a:xfrm>
              <a:off x="1899950" y="4038875"/>
              <a:ext cx="46475" cy="46125"/>
            </a:xfrm>
            <a:custGeom>
              <a:avLst/>
              <a:gdLst/>
              <a:ahLst/>
              <a:cxnLst/>
              <a:rect l="l" t="t" r="r" b="b"/>
              <a:pathLst>
                <a:path w="1859" h="1845" extrusionOk="0">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4" name="Google Shape;554;p12"/>
            <p:cNvSpPr/>
            <p:nvPr/>
          </p:nvSpPr>
          <p:spPr>
            <a:xfrm>
              <a:off x="1901200" y="4040000"/>
              <a:ext cx="45225" cy="44850"/>
            </a:xfrm>
            <a:custGeom>
              <a:avLst/>
              <a:gdLst/>
              <a:ahLst/>
              <a:cxnLst/>
              <a:rect l="l" t="t" r="r" b="b"/>
              <a:pathLst>
                <a:path w="1809" h="1794" extrusionOk="0">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5" name="Google Shape;555;p12"/>
            <p:cNvSpPr/>
            <p:nvPr/>
          </p:nvSpPr>
          <p:spPr>
            <a:xfrm>
              <a:off x="1902325" y="4041250"/>
              <a:ext cx="43900" cy="43600"/>
            </a:xfrm>
            <a:custGeom>
              <a:avLst/>
              <a:gdLst/>
              <a:ahLst/>
              <a:cxnLst/>
              <a:rect l="l" t="t" r="r" b="b"/>
              <a:pathLst>
                <a:path w="1756" h="1744" extrusionOk="0">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6" name="Google Shape;556;p12"/>
            <p:cNvSpPr/>
            <p:nvPr/>
          </p:nvSpPr>
          <p:spPr>
            <a:xfrm>
              <a:off x="1903550" y="4042475"/>
              <a:ext cx="42775" cy="42375"/>
            </a:xfrm>
            <a:custGeom>
              <a:avLst/>
              <a:gdLst/>
              <a:ahLst/>
              <a:cxnLst/>
              <a:rect l="l" t="t" r="r" b="b"/>
              <a:pathLst>
                <a:path w="1711" h="1695" extrusionOk="0">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7" name="Google Shape;557;p12"/>
            <p:cNvSpPr/>
            <p:nvPr/>
          </p:nvSpPr>
          <p:spPr>
            <a:xfrm>
              <a:off x="1904675" y="4043600"/>
              <a:ext cx="41650" cy="41250"/>
            </a:xfrm>
            <a:custGeom>
              <a:avLst/>
              <a:gdLst/>
              <a:ahLst/>
              <a:cxnLst/>
              <a:rect l="l" t="t" r="r" b="b"/>
              <a:pathLst>
                <a:path w="1666" h="1650" extrusionOk="0">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8" name="Google Shape;558;p12"/>
            <p:cNvSpPr/>
            <p:nvPr/>
          </p:nvSpPr>
          <p:spPr>
            <a:xfrm>
              <a:off x="1905900" y="4044825"/>
              <a:ext cx="40325" cy="40025"/>
            </a:xfrm>
            <a:custGeom>
              <a:avLst/>
              <a:gdLst/>
              <a:ahLst/>
              <a:cxnLst/>
              <a:rect l="l" t="t" r="r" b="b"/>
              <a:pathLst>
                <a:path w="1613" h="1601" extrusionOk="0">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9" name="Google Shape;559;p12"/>
            <p:cNvSpPr/>
            <p:nvPr/>
          </p:nvSpPr>
          <p:spPr>
            <a:xfrm>
              <a:off x="1907025" y="4045950"/>
              <a:ext cx="39100" cy="38725"/>
            </a:xfrm>
            <a:custGeom>
              <a:avLst/>
              <a:gdLst/>
              <a:ahLst/>
              <a:cxnLst/>
              <a:rect l="l" t="t" r="r" b="b"/>
              <a:pathLst>
                <a:path w="1564" h="1549" extrusionOk="0">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0" name="Google Shape;560;p12"/>
            <p:cNvSpPr/>
            <p:nvPr/>
          </p:nvSpPr>
          <p:spPr>
            <a:xfrm>
              <a:off x="1908375" y="4047075"/>
              <a:ext cx="37750" cy="37600"/>
            </a:xfrm>
            <a:custGeom>
              <a:avLst/>
              <a:gdLst/>
              <a:ahLst/>
              <a:cxnLst/>
              <a:rect l="l" t="t" r="r" b="b"/>
              <a:pathLst>
                <a:path w="1510" h="1504" extrusionOk="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1" name="Google Shape;561;p12"/>
            <p:cNvSpPr/>
            <p:nvPr/>
          </p:nvSpPr>
          <p:spPr>
            <a:xfrm>
              <a:off x="1909500" y="4048425"/>
              <a:ext cx="36500" cy="36425"/>
            </a:xfrm>
            <a:custGeom>
              <a:avLst/>
              <a:gdLst/>
              <a:ahLst/>
              <a:cxnLst/>
              <a:rect l="l" t="t" r="r" b="b"/>
              <a:pathLst>
                <a:path w="1460" h="1457" extrusionOk="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2" name="Google Shape;562;p12"/>
            <p:cNvSpPr/>
            <p:nvPr/>
          </p:nvSpPr>
          <p:spPr>
            <a:xfrm>
              <a:off x="1910625" y="4049550"/>
              <a:ext cx="35500" cy="35125"/>
            </a:xfrm>
            <a:custGeom>
              <a:avLst/>
              <a:gdLst/>
              <a:ahLst/>
              <a:cxnLst/>
              <a:rect l="l" t="t" r="r" b="b"/>
              <a:pathLst>
                <a:path w="1420" h="1405" extrusionOk="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3" name="Google Shape;563;p12"/>
            <p:cNvSpPr/>
            <p:nvPr/>
          </p:nvSpPr>
          <p:spPr>
            <a:xfrm>
              <a:off x="1911750" y="4050675"/>
              <a:ext cx="34250" cy="34000"/>
            </a:xfrm>
            <a:custGeom>
              <a:avLst/>
              <a:gdLst/>
              <a:ahLst/>
              <a:cxnLst/>
              <a:rect l="l" t="t" r="r" b="b"/>
              <a:pathLst>
                <a:path w="1370" h="1360" extrusionOk="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4" name="Google Shape;564;p12"/>
            <p:cNvSpPr/>
            <p:nvPr/>
          </p:nvSpPr>
          <p:spPr>
            <a:xfrm>
              <a:off x="1912975" y="4051800"/>
              <a:ext cx="33025" cy="32875"/>
            </a:xfrm>
            <a:custGeom>
              <a:avLst/>
              <a:gdLst/>
              <a:ahLst/>
              <a:cxnLst/>
              <a:rect l="l" t="t" r="r" b="b"/>
              <a:pathLst>
                <a:path w="1321" h="1315" extrusionOk="0">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5" name="Google Shape;565;p12"/>
            <p:cNvSpPr/>
            <p:nvPr/>
          </p:nvSpPr>
          <p:spPr>
            <a:xfrm>
              <a:off x="1914200" y="4053125"/>
              <a:ext cx="31700" cy="31450"/>
            </a:xfrm>
            <a:custGeom>
              <a:avLst/>
              <a:gdLst/>
              <a:ahLst/>
              <a:cxnLst/>
              <a:rect l="l" t="t" r="r" b="b"/>
              <a:pathLst>
                <a:path w="1268" h="1258" extrusionOk="0">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6" name="Google Shape;566;p12"/>
            <p:cNvSpPr/>
            <p:nvPr/>
          </p:nvSpPr>
          <p:spPr>
            <a:xfrm>
              <a:off x="1915325" y="4054250"/>
              <a:ext cx="30675" cy="30300"/>
            </a:xfrm>
            <a:custGeom>
              <a:avLst/>
              <a:gdLst/>
              <a:ahLst/>
              <a:cxnLst/>
              <a:rect l="l" t="t" r="r" b="b"/>
              <a:pathLst>
                <a:path w="1227" h="1212" extrusionOk="0">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7" name="Google Shape;567;p12"/>
            <p:cNvSpPr/>
            <p:nvPr/>
          </p:nvSpPr>
          <p:spPr>
            <a:xfrm>
              <a:off x="1916575" y="4055400"/>
              <a:ext cx="29325" cy="29175"/>
            </a:xfrm>
            <a:custGeom>
              <a:avLst/>
              <a:gdLst/>
              <a:ahLst/>
              <a:cxnLst/>
              <a:rect l="l" t="t" r="r" b="b"/>
              <a:pathLst>
                <a:path w="1173" h="1167" extrusionOk="0">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8" name="Google Shape;568;p12"/>
            <p:cNvSpPr/>
            <p:nvPr/>
          </p:nvSpPr>
          <p:spPr>
            <a:xfrm>
              <a:off x="1917700" y="4056625"/>
              <a:ext cx="28200" cy="27825"/>
            </a:xfrm>
            <a:custGeom>
              <a:avLst/>
              <a:gdLst/>
              <a:ahLst/>
              <a:cxnLst/>
              <a:rect l="l" t="t" r="r" b="b"/>
              <a:pathLst>
                <a:path w="1128" h="1113" extrusionOk="0">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9" name="Google Shape;569;p12"/>
            <p:cNvSpPr/>
            <p:nvPr/>
          </p:nvSpPr>
          <p:spPr>
            <a:xfrm>
              <a:off x="1918825" y="4057750"/>
              <a:ext cx="26975" cy="26700"/>
            </a:xfrm>
            <a:custGeom>
              <a:avLst/>
              <a:gdLst/>
              <a:ahLst/>
              <a:cxnLst/>
              <a:rect l="l" t="t" r="r" b="b"/>
              <a:pathLst>
                <a:path w="1079" h="1068" extrusionOk="0">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0" name="Google Shape;570;p12"/>
            <p:cNvSpPr/>
            <p:nvPr/>
          </p:nvSpPr>
          <p:spPr>
            <a:xfrm>
              <a:off x="1920150" y="4058975"/>
              <a:ext cx="25850" cy="25600"/>
            </a:xfrm>
            <a:custGeom>
              <a:avLst/>
              <a:gdLst/>
              <a:ahLst/>
              <a:cxnLst/>
              <a:rect l="l" t="t" r="r" b="b"/>
              <a:pathLst>
                <a:path w="1034" h="1024" extrusionOk="0">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1" name="Google Shape;571;p12"/>
            <p:cNvSpPr/>
            <p:nvPr/>
          </p:nvSpPr>
          <p:spPr>
            <a:xfrm>
              <a:off x="1921275" y="4060200"/>
              <a:ext cx="24625" cy="24250"/>
            </a:xfrm>
            <a:custGeom>
              <a:avLst/>
              <a:gdLst/>
              <a:ahLst/>
              <a:cxnLst/>
              <a:rect l="l" t="t" r="r" b="b"/>
              <a:pathLst>
                <a:path w="985" h="970" extrusionOk="0">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2" name="Google Shape;572;p12"/>
            <p:cNvSpPr/>
            <p:nvPr/>
          </p:nvSpPr>
          <p:spPr>
            <a:xfrm>
              <a:off x="1922400" y="4061325"/>
              <a:ext cx="23500" cy="23125"/>
            </a:xfrm>
            <a:custGeom>
              <a:avLst/>
              <a:gdLst/>
              <a:ahLst/>
              <a:cxnLst/>
              <a:rect l="l" t="t" r="r" b="b"/>
              <a:pathLst>
                <a:path w="940" h="925" extrusionOk="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3" name="Google Shape;573;p12"/>
            <p:cNvSpPr/>
            <p:nvPr/>
          </p:nvSpPr>
          <p:spPr>
            <a:xfrm>
              <a:off x="1923525" y="4062450"/>
              <a:ext cx="22275" cy="22000"/>
            </a:xfrm>
            <a:custGeom>
              <a:avLst/>
              <a:gdLst/>
              <a:ahLst/>
              <a:cxnLst/>
              <a:rect l="l" t="t" r="r" b="b"/>
              <a:pathLst>
                <a:path w="891" h="880" extrusionOk="0">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4" name="Google Shape;574;p12"/>
            <p:cNvSpPr/>
            <p:nvPr/>
          </p:nvSpPr>
          <p:spPr>
            <a:xfrm>
              <a:off x="1924875" y="4063800"/>
              <a:ext cx="20925" cy="20625"/>
            </a:xfrm>
            <a:custGeom>
              <a:avLst/>
              <a:gdLst/>
              <a:ahLst/>
              <a:cxnLst/>
              <a:rect l="l" t="t" r="r" b="b"/>
              <a:pathLst>
                <a:path w="837" h="825" extrusionOk="0">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5" name="Google Shape;575;p12"/>
            <p:cNvSpPr/>
            <p:nvPr/>
          </p:nvSpPr>
          <p:spPr>
            <a:xfrm>
              <a:off x="1926000" y="4064925"/>
              <a:ext cx="19800" cy="19400"/>
            </a:xfrm>
            <a:custGeom>
              <a:avLst/>
              <a:gdLst/>
              <a:ahLst/>
              <a:cxnLst/>
              <a:rect l="l" t="t" r="r" b="b"/>
              <a:pathLst>
                <a:path w="792" h="776" extrusionOk="0">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6" name="Google Shape;576;p12"/>
            <p:cNvSpPr/>
            <p:nvPr/>
          </p:nvSpPr>
          <p:spPr>
            <a:xfrm>
              <a:off x="1927125" y="4066050"/>
              <a:ext cx="18675" cy="18275"/>
            </a:xfrm>
            <a:custGeom>
              <a:avLst/>
              <a:gdLst/>
              <a:ahLst/>
              <a:cxnLst/>
              <a:rect l="l" t="t" r="r" b="b"/>
              <a:pathLst>
                <a:path w="747" h="731" extrusionOk="0">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7" name="Google Shape;577;p12"/>
            <p:cNvSpPr/>
            <p:nvPr/>
          </p:nvSpPr>
          <p:spPr>
            <a:xfrm>
              <a:off x="1928350" y="4067175"/>
              <a:ext cx="17250" cy="16975"/>
            </a:xfrm>
            <a:custGeom>
              <a:avLst/>
              <a:gdLst/>
              <a:ahLst/>
              <a:cxnLst/>
              <a:rect l="l" t="t" r="r" b="b"/>
              <a:pathLst>
                <a:path w="690" h="679" extrusionOk="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8" name="Google Shape;578;p12"/>
            <p:cNvSpPr/>
            <p:nvPr/>
          </p:nvSpPr>
          <p:spPr>
            <a:xfrm>
              <a:off x="1929475" y="4068500"/>
              <a:ext cx="16125" cy="15825"/>
            </a:xfrm>
            <a:custGeom>
              <a:avLst/>
              <a:gdLst/>
              <a:ahLst/>
              <a:cxnLst/>
              <a:rect l="l" t="t" r="r" b="b"/>
              <a:pathLst>
                <a:path w="645" h="633" extrusionOk="0">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9" name="Google Shape;579;p12"/>
            <p:cNvSpPr/>
            <p:nvPr/>
          </p:nvSpPr>
          <p:spPr>
            <a:xfrm>
              <a:off x="1930700" y="4069650"/>
              <a:ext cx="14900" cy="14675"/>
            </a:xfrm>
            <a:custGeom>
              <a:avLst/>
              <a:gdLst/>
              <a:ahLst/>
              <a:cxnLst/>
              <a:rect l="l" t="t" r="r" b="b"/>
              <a:pathLst>
                <a:path w="596" h="587" extrusionOk="0">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0" name="Google Shape;580;p12"/>
            <p:cNvSpPr/>
            <p:nvPr/>
          </p:nvSpPr>
          <p:spPr>
            <a:xfrm>
              <a:off x="1931950" y="4070775"/>
              <a:ext cx="13650" cy="13375"/>
            </a:xfrm>
            <a:custGeom>
              <a:avLst/>
              <a:gdLst/>
              <a:ahLst/>
              <a:cxnLst/>
              <a:rect l="l" t="t" r="r" b="b"/>
              <a:pathLst>
                <a:path w="546" h="535" extrusionOk="0">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1" name="Google Shape;581;p12"/>
            <p:cNvSpPr/>
            <p:nvPr/>
          </p:nvSpPr>
          <p:spPr>
            <a:xfrm>
              <a:off x="1933075" y="4072000"/>
              <a:ext cx="12425" cy="12150"/>
            </a:xfrm>
            <a:custGeom>
              <a:avLst/>
              <a:gdLst/>
              <a:ahLst/>
              <a:cxnLst/>
              <a:rect l="l" t="t" r="r" b="b"/>
              <a:pathLst>
                <a:path w="497" h="486" extrusionOk="0">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2" name="Google Shape;582;p12"/>
            <p:cNvSpPr/>
            <p:nvPr/>
          </p:nvSpPr>
          <p:spPr>
            <a:xfrm>
              <a:off x="1934200" y="4073125"/>
              <a:ext cx="11300" cy="11050"/>
            </a:xfrm>
            <a:custGeom>
              <a:avLst/>
              <a:gdLst/>
              <a:ahLst/>
              <a:cxnLst/>
              <a:rect l="l" t="t" r="r" b="b"/>
              <a:pathLst>
                <a:path w="452" h="442" extrusionOk="0">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3" name="Google Shape;583;p12"/>
            <p:cNvSpPr/>
            <p:nvPr/>
          </p:nvSpPr>
          <p:spPr>
            <a:xfrm>
              <a:off x="1935525" y="4074350"/>
              <a:ext cx="9975" cy="9975"/>
            </a:xfrm>
            <a:custGeom>
              <a:avLst/>
              <a:gdLst/>
              <a:ahLst/>
              <a:cxnLst/>
              <a:rect l="l" t="t" r="r" b="b"/>
              <a:pathLst>
                <a:path w="399" h="399" extrusionOk="0">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4" name="Google Shape;584;p12"/>
            <p:cNvSpPr/>
            <p:nvPr/>
          </p:nvSpPr>
          <p:spPr>
            <a:xfrm>
              <a:off x="2231800" y="4090250"/>
              <a:ext cx="108175" cy="107750"/>
            </a:xfrm>
            <a:custGeom>
              <a:avLst/>
              <a:gdLst/>
              <a:ahLst/>
              <a:cxnLst/>
              <a:rect l="l" t="t" r="r" b="b"/>
              <a:pathLst>
                <a:path w="4327" h="4310" extrusionOk="0">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5" name="Google Shape;585;p12"/>
            <p:cNvSpPr/>
            <p:nvPr/>
          </p:nvSpPr>
          <p:spPr>
            <a:xfrm>
              <a:off x="2232925" y="4091375"/>
              <a:ext cx="107150" cy="106625"/>
            </a:xfrm>
            <a:custGeom>
              <a:avLst/>
              <a:gdLst/>
              <a:ahLst/>
              <a:cxnLst/>
              <a:rect l="l" t="t" r="r" b="b"/>
              <a:pathLst>
                <a:path w="4286" h="4265" extrusionOk="0">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6" name="Google Shape;586;p12"/>
            <p:cNvSpPr/>
            <p:nvPr/>
          </p:nvSpPr>
          <p:spPr>
            <a:xfrm>
              <a:off x="2234050" y="4092700"/>
              <a:ext cx="105825" cy="105175"/>
            </a:xfrm>
            <a:custGeom>
              <a:avLst/>
              <a:gdLst/>
              <a:ahLst/>
              <a:cxnLst/>
              <a:rect l="l" t="t" r="r" b="b"/>
              <a:pathLst>
                <a:path w="4233" h="4207" extrusionOk="0">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7" name="Google Shape;587;p12"/>
            <p:cNvSpPr/>
            <p:nvPr/>
          </p:nvSpPr>
          <p:spPr>
            <a:xfrm>
              <a:off x="2235375" y="4093825"/>
              <a:ext cx="104700" cy="104050"/>
            </a:xfrm>
            <a:custGeom>
              <a:avLst/>
              <a:gdLst/>
              <a:ahLst/>
              <a:cxnLst/>
              <a:rect l="l" t="t" r="r" b="b"/>
              <a:pathLst>
                <a:path w="4188" h="4162" extrusionOk="0">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8" name="Google Shape;588;p12"/>
            <p:cNvSpPr/>
            <p:nvPr/>
          </p:nvSpPr>
          <p:spPr>
            <a:xfrm>
              <a:off x="2236500" y="4095050"/>
              <a:ext cx="103475" cy="102825"/>
            </a:xfrm>
            <a:custGeom>
              <a:avLst/>
              <a:gdLst/>
              <a:ahLst/>
              <a:cxnLst/>
              <a:rect l="l" t="t" r="r" b="b"/>
              <a:pathLst>
                <a:path w="4139" h="4113" extrusionOk="0">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9" name="Google Shape;589;p12"/>
            <p:cNvSpPr/>
            <p:nvPr/>
          </p:nvSpPr>
          <p:spPr>
            <a:xfrm>
              <a:off x="2237625" y="4096200"/>
              <a:ext cx="102350" cy="101575"/>
            </a:xfrm>
            <a:custGeom>
              <a:avLst/>
              <a:gdLst/>
              <a:ahLst/>
              <a:cxnLst/>
              <a:rect l="l" t="t" r="r" b="b"/>
              <a:pathLst>
                <a:path w="4094" h="4063" extrusionOk="0">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0" name="Google Shape;590;p12"/>
            <p:cNvSpPr/>
            <p:nvPr/>
          </p:nvSpPr>
          <p:spPr>
            <a:xfrm>
              <a:off x="2238775" y="4097425"/>
              <a:ext cx="101000" cy="100450"/>
            </a:xfrm>
            <a:custGeom>
              <a:avLst/>
              <a:gdLst/>
              <a:ahLst/>
              <a:cxnLst/>
              <a:rect l="l" t="t" r="r" b="b"/>
              <a:pathLst>
                <a:path w="4040" h="4018" extrusionOk="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1" name="Google Shape;591;p12"/>
            <p:cNvSpPr/>
            <p:nvPr/>
          </p:nvSpPr>
          <p:spPr>
            <a:xfrm>
              <a:off x="2240000" y="4098650"/>
              <a:ext cx="99875" cy="99250"/>
            </a:xfrm>
            <a:custGeom>
              <a:avLst/>
              <a:gdLst/>
              <a:ahLst/>
              <a:cxnLst/>
              <a:rect l="l" t="t" r="r" b="b"/>
              <a:pathLst>
                <a:path w="3995" h="3970" extrusionOk="0">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2" name="Google Shape;592;p12"/>
            <p:cNvSpPr/>
            <p:nvPr/>
          </p:nvSpPr>
          <p:spPr>
            <a:xfrm>
              <a:off x="2241225" y="4099775"/>
              <a:ext cx="98550" cy="98000"/>
            </a:xfrm>
            <a:custGeom>
              <a:avLst/>
              <a:gdLst/>
              <a:ahLst/>
              <a:cxnLst/>
              <a:rect l="l" t="t" r="r" b="b"/>
              <a:pathLst>
                <a:path w="3942" h="3920" extrusionOk="0">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3" name="Google Shape;593;p12"/>
            <p:cNvSpPr/>
            <p:nvPr/>
          </p:nvSpPr>
          <p:spPr>
            <a:xfrm>
              <a:off x="2242350" y="4100900"/>
              <a:ext cx="97425" cy="96875"/>
            </a:xfrm>
            <a:custGeom>
              <a:avLst/>
              <a:gdLst/>
              <a:ahLst/>
              <a:cxnLst/>
              <a:rect l="l" t="t" r="r" b="b"/>
              <a:pathLst>
                <a:path w="3897" h="3875" extrusionOk="0">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4" name="Google Shape;594;p12"/>
            <p:cNvSpPr/>
            <p:nvPr/>
          </p:nvSpPr>
          <p:spPr>
            <a:xfrm>
              <a:off x="2243575" y="4102025"/>
              <a:ext cx="96075" cy="95750"/>
            </a:xfrm>
            <a:custGeom>
              <a:avLst/>
              <a:gdLst/>
              <a:ahLst/>
              <a:cxnLst/>
              <a:rect l="l" t="t" r="r" b="b"/>
              <a:pathLst>
                <a:path w="3843" h="3830" extrusionOk="0">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5" name="Google Shape;595;p12"/>
            <p:cNvSpPr/>
            <p:nvPr/>
          </p:nvSpPr>
          <p:spPr>
            <a:xfrm>
              <a:off x="2244700" y="4103375"/>
              <a:ext cx="94950" cy="94400"/>
            </a:xfrm>
            <a:custGeom>
              <a:avLst/>
              <a:gdLst/>
              <a:ahLst/>
              <a:cxnLst/>
              <a:rect l="l" t="t" r="r" b="b"/>
              <a:pathLst>
                <a:path w="3798" h="3776" extrusionOk="0">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6" name="Google Shape;596;p12"/>
            <p:cNvSpPr/>
            <p:nvPr/>
          </p:nvSpPr>
          <p:spPr>
            <a:xfrm>
              <a:off x="2245950" y="4104500"/>
              <a:ext cx="93700" cy="93175"/>
            </a:xfrm>
            <a:custGeom>
              <a:avLst/>
              <a:gdLst/>
              <a:ahLst/>
              <a:cxnLst/>
              <a:rect l="l" t="t" r="r" b="b"/>
              <a:pathLst>
                <a:path w="3748" h="3727" extrusionOk="0">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7" name="Google Shape;597;p12"/>
            <p:cNvSpPr/>
            <p:nvPr/>
          </p:nvSpPr>
          <p:spPr>
            <a:xfrm>
              <a:off x="2247175" y="4105625"/>
              <a:ext cx="92475" cy="92050"/>
            </a:xfrm>
            <a:custGeom>
              <a:avLst/>
              <a:gdLst/>
              <a:ahLst/>
              <a:cxnLst/>
              <a:rect l="l" t="t" r="r" b="b"/>
              <a:pathLst>
                <a:path w="3699" h="3682" extrusionOk="0">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8" name="Google Shape;598;p12"/>
            <p:cNvSpPr/>
            <p:nvPr/>
          </p:nvSpPr>
          <p:spPr>
            <a:xfrm>
              <a:off x="2248300" y="4106750"/>
              <a:ext cx="91250" cy="90925"/>
            </a:xfrm>
            <a:custGeom>
              <a:avLst/>
              <a:gdLst/>
              <a:ahLst/>
              <a:cxnLst/>
              <a:rect l="l" t="t" r="r" b="b"/>
              <a:pathLst>
                <a:path w="3650" h="3637" extrusionOk="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9" name="Google Shape;599;p12"/>
            <p:cNvSpPr/>
            <p:nvPr/>
          </p:nvSpPr>
          <p:spPr>
            <a:xfrm>
              <a:off x="2249425" y="4108075"/>
              <a:ext cx="90125" cy="89600"/>
            </a:xfrm>
            <a:custGeom>
              <a:avLst/>
              <a:gdLst/>
              <a:ahLst/>
              <a:cxnLst/>
              <a:rect l="l" t="t" r="r" b="b"/>
              <a:pathLst>
                <a:path w="3605" h="3584" extrusionOk="0">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0" name="Google Shape;600;p12"/>
            <p:cNvSpPr/>
            <p:nvPr/>
          </p:nvSpPr>
          <p:spPr>
            <a:xfrm>
              <a:off x="2250550" y="4109200"/>
              <a:ext cx="89000" cy="88475"/>
            </a:xfrm>
            <a:custGeom>
              <a:avLst/>
              <a:gdLst/>
              <a:ahLst/>
              <a:cxnLst/>
              <a:rect l="l" t="t" r="r" b="b"/>
              <a:pathLst>
                <a:path w="3560" h="3539" extrusionOk="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1" name="Google Shape;601;p12"/>
            <p:cNvSpPr/>
            <p:nvPr/>
          </p:nvSpPr>
          <p:spPr>
            <a:xfrm>
              <a:off x="2251875" y="4110450"/>
              <a:ext cx="87675" cy="87225"/>
            </a:xfrm>
            <a:custGeom>
              <a:avLst/>
              <a:gdLst/>
              <a:ahLst/>
              <a:cxnLst/>
              <a:rect l="l" t="t" r="r" b="b"/>
              <a:pathLst>
                <a:path w="3507" h="3489" extrusionOk="0">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2" name="Google Shape;602;p12"/>
            <p:cNvSpPr/>
            <p:nvPr/>
          </p:nvSpPr>
          <p:spPr>
            <a:xfrm>
              <a:off x="2253025" y="4111575"/>
              <a:ext cx="86425" cy="85900"/>
            </a:xfrm>
            <a:custGeom>
              <a:avLst/>
              <a:gdLst/>
              <a:ahLst/>
              <a:cxnLst/>
              <a:rect l="l" t="t" r="r" b="b"/>
              <a:pathLst>
                <a:path w="3457" h="3436" extrusionOk="0">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3" name="Google Shape;603;p12"/>
            <p:cNvSpPr/>
            <p:nvPr/>
          </p:nvSpPr>
          <p:spPr>
            <a:xfrm>
              <a:off x="2254150" y="4112800"/>
              <a:ext cx="85300" cy="84875"/>
            </a:xfrm>
            <a:custGeom>
              <a:avLst/>
              <a:gdLst/>
              <a:ahLst/>
              <a:cxnLst/>
              <a:rect l="l" t="t" r="r" b="b"/>
              <a:pathLst>
                <a:path w="3412" h="3395" extrusionOk="0">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4" name="Google Shape;604;p12"/>
            <p:cNvSpPr/>
            <p:nvPr/>
          </p:nvSpPr>
          <p:spPr>
            <a:xfrm>
              <a:off x="2255375" y="4114025"/>
              <a:ext cx="84075" cy="83650"/>
            </a:xfrm>
            <a:custGeom>
              <a:avLst/>
              <a:gdLst/>
              <a:ahLst/>
              <a:cxnLst/>
              <a:rect l="l" t="t" r="r" b="b"/>
              <a:pathLst>
                <a:path w="3363" h="3346" extrusionOk="0">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5" name="Google Shape;605;p12"/>
            <p:cNvSpPr/>
            <p:nvPr/>
          </p:nvSpPr>
          <p:spPr>
            <a:xfrm>
              <a:off x="2256600" y="4115150"/>
              <a:ext cx="82850" cy="82325"/>
            </a:xfrm>
            <a:custGeom>
              <a:avLst/>
              <a:gdLst/>
              <a:ahLst/>
              <a:cxnLst/>
              <a:rect l="l" t="t" r="r" b="b"/>
              <a:pathLst>
                <a:path w="3314" h="3293" extrusionOk="0">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6" name="Google Shape;606;p12"/>
            <p:cNvSpPr/>
            <p:nvPr/>
          </p:nvSpPr>
          <p:spPr>
            <a:xfrm>
              <a:off x="2257725" y="4116275"/>
              <a:ext cx="81525" cy="81100"/>
            </a:xfrm>
            <a:custGeom>
              <a:avLst/>
              <a:gdLst/>
              <a:ahLst/>
              <a:cxnLst/>
              <a:rect l="l" t="t" r="r" b="b"/>
              <a:pathLst>
                <a:path w="3261" h="3244" extrusionOk="0">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7" name="Google Shape;607;p12"/>
            <p:cNvSpPr/>
            <p:nvPr/>
          </p:nvSpPr>
          <p:spPr>
            <a:xfrm>
              <a:off x="2258950" y="4117400"/>
              <a:ext cx="80300" cy="79975"/>
            </a:xfrm>
            <a:custGeom>
              <a:avLst/>
              <a:gdLst/>
              <a:ahLst/>
              <a:cxnLst/>
              <a:rect l="l" t="t" r="r" b="b"/>
              <a:pathLst>
                <a:path w="3212" h="3199" extrusionOk="0">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8" name="Google Shape;608;p12"/>
            <p:cNvSpPr/>
            <p:nvPr/>
          </p:nvSpPr>
          <p:spPr>
            <a:xfrm>
              <a:off x="2260075" y="4118750"/>
              <a:ext cx="79075" cy="78625"/>
            </a:xfrm>
            <a:custGeom>
              <a:avLst/>
              <a:gdLst/>
              <a:ahLst/>
              <a:cxnLst/>
              <a:rect l="l" t="t" r="r" b="b"/>
              <a:pathLst>
                <a:path w="3163" h="3145" extrusionOk="0">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9" name="Google Shape;609;p12"/>
            <p:cNvSpPr/>
            <p:nvPr/>
          </p:nvSpPr>
          <p:spPr>
            <a:xfrm>
              <a:off x="2261225" y="4119875"/>
              <a:ext cx="78025" cy="77500"/>
            </a:xfrm>
            <a:custGeom>
              <a:avLst/>
              <a:gdLst/>
              <a:ahLst/>
              <a:cxnLst/>
              <a:rect l="l" t="t" r="r" b="b"/>
              <a:pathLst>
                <a:path w="3121" h="3100" extrusionOk="0">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0" name="Google Shape;610;p12"/>
            <p:cNvSpPr/>
            <p:nvPr/>
          </p:nvSpPr>
          <p:spPr>
            <a:xfrm>
              <a:off x="2262550" y="4121000"/>
              <a:ext cx="76600" cy="76375"/>
            </a:xfrm>
            <a:custGeom>
              <a:avLst/>
              <a:gdLst/>
              <a:ahLst/>
              <a:cxnLst/>
              <a:rect l="l" t="t" r="r" b="b"/>
              <a:pathLst>
                <a:path w="3064" h="3055" extrusionOk="0">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1" name="Google Shape;611;p12"/>
            <p:cNvSpPr/>
            <p:nvPr/>
          </p:nvSpPr>
          <p:spPr>
            <a:xfrm>
              <a:off x="2263675" y="4122125"/>
              <a:ext cx="75475" cy="75150"/>
            </a:xfrm>
            <a:custGeom>
              <a:avLst/>
              <a:gdLst/>
              <a:ahLst/>
              <a:cxnLst/>
              <a:rect l="l" t="t" r="r" b="b"/>
              <a:pathLst>
                <a:path w="3019" h="3006" extrusionOk="0">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2" name="Google Shape;612;p12"/>
            <p:cNvSpPr/>
            <p:nvPr/>
          </p:nvSpPr>
          <p:spPr>
            <a:xfrm>
              <a:off x="2264800" y="4123450"/>
              <a:ext cx="74250" cy="73925"/>
            </a:xfrm>
            <a:custGeom>
              <a:avLst/>
              <a:gdLst/>
              <a:ahLst/>
              <a:cxnLst/>
              <a:rect l="l" t="t" r="r" b="b"/>
              <a:pathLst>
                <a:path w="2970" h="2957" extrusionOk="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3" name="Google Shape;613;p12"/>
            <p:cNvSpPr/>
            <p:nvPr/>
          </p:nvSpPr>
          <p:spPr>
            <a:xfrm>
              <a:off x="2265925" y="4124575"/>
              <a:ext cx="73225" cy="72800"/>
            </a:xfrm>
            <a:custGeom>
              <a:avLst/>
              <a:gdLst/>
              <a:ahLst/>
              <a:cxnLst/>
              <a:rect l="l" t="t" r="r" b="b"/>
              <a:pathLst>
                <a:path w="2929" h="2912" extrusionOk="0">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4" name="Google Shape;614;p12"/>
            <p:cNvSpPr/>
            <p:nvPr/>
          </p:nvSpPr>
          <p:spPr>
            <a:xfrm>
              <a:off x="2267150" y="4125825"/>
              <a:ext cx="71900" cy="71450"/>
            </a:xfrm>
            <a:custGeom>
              <a:avLst/>
              <a:gdLst/>
              <a:ahLst/>
              <a:cxnLst/>
              <a:rect l="l" t="t" r="r" b="b"/>
              <a:pathLst>
                <a:path w="2876" h="2858" extrusionOk="0">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5" name="Google Shape;615;p12"/>
            <p:cNvSpPr/>
            <p:nvPr/>
          </p:nvSpPr>
          <p:spPr>
            <a:xfrm>
              <a:off x="2268400" y="4126950"/>
              <a:ext cx="70650" cy="70300"/>
            </a:xfrm>
            <a:custGeom>
              <a:avLst/>
              <a:gdLst/>
              <a:ahLst/>
              <a:cxnLst/>
              <a:rect l="l" t="t" r="r" b="b"/>
              <a:pathLst>
                <a:path w="2826" h="2812" extrusionOk="0">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6" name="Google Shape;616;p12"/>
            <p:cNvSpPr/>
            <p:nvPr/>
          </p:nvSpPr>
          <p:spPr>
            <a:xfrm>
              <a:off x="2269525" y="4128175"/>
              <a:ext cx="69425" cy="69075"/>
            </a:xfrm>
            <a:custGeom>
              <a:avLst/>
              <a:gdLst/>
              <a:ahLst/>
              <a:cxnLst/>
              <a:rect l="l" t="t" r="r" b="b"/>
              <a:pathLst>
                <a:path w="2777" h="2763" extrusionOk="0">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7" name="Google Shape;617;p12"/>
            <p:cNvSpPr/>
            <p:nvPr/>
          </p:nvSpPr>
          <p:spPr>
            <a:xfrm>
              <a:off x="2270750" y="4129400"/>
              <a:ext cx="68300" cy="67725"/>
            </a:xfrm>
            <a:custGeom>
              <a:avLst/>
              <a:gdLst/>
              <a:ahLst/>
              <a:cxnLst/>
              <a:rect l="l" t="t" r="r" b="b"/>
              <a:pathLst>
                <a:path w="2732" h="2709" extrusionOk="0">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8" name="Google Shape;618;p12"/>
            <p:cNvSpPr/>
            <p:nvPr/>
          </p:nvSpPr>
          <p:spPr>
            <a:xfrm>
              <a:off x="2271875" y="4130525"/>
              <a:ext cx="67075" cy="66600"/>
            </a:xfrm>
            <a:custGeom>
              <a:avLst/>
              <a:gdLst/>
              <a:ahLst/>
              <a:cxnLst/>
              <a:rect l="l" t="t" r="r" b="b"/>
              <a:pathLst>
                <a:path w="2683" h="2664" extrusionOk="0">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9" name="Google Shape;619;p12"/>
            <p:cNvSpPr/>
            <p:nvPr/>
          </p:nvSpPr>
          <p:spPr>
            <a:xfrm>
              <a:off x="2273100" y="4131650"/>
              <a:ext cx="65950" cy="65475"/>
            </a:xfrm>
            <a:custGeom>
              <a:avLst/>
              <a:gdLst/>
              <a:ahLst/>
              <a:cxnLst/>
              <a:rect l="l" t="t" r="r" b="b"/>
              <a:pathLst>
                <a:path w="2638" h="2619" extrusionOk="0">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0" name="Google Shape;620;p12"/>
            <p:cNvSpPr/>
            <p:nvPr/>
          </p:nvSpPr>
          <p:spPr>
            <a:xfrm>
              <a:off x="2274325" y="4132775"/>
              <a:ext cx="64625" cy="64175"/>
            </a:xfrm>
            <a:custGeom>
              <a:avLst/>
              <a:gdLst/>
              <a:ahLst/>
              <a:cxnLst/>
              <a:rect l="l" t="t" r="r" b="b"/>
              <a:pathLst>
                <a:path w="2585" h="2567" extrusionOk="0">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1" name="Google Shape;621;p12"/>
            <p:cNvSpPr/>
            <p:nvPr/>
          </p:nvSpPr>
          <p:spPr>
            <a:xfrm>
              <a:off x="2275475" y="4134125"/>
              <a:ext cx="63475" cy="63000"/>
            </a:xfrm>
            <a:custGeom>
              <a:avLst/>
              <a:gdLst/>
              <a:ahLst/>
              <a:cxnLst/>
              <a:rect l="l" t="t" r="r" b="b"/>
              <a:pathLst>
                <a:path w="2539" h="2520" extrusionOk="0">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2" name="Google Shape;622;p12"/>
            <p:cNvSpPr/>
            <p:nvPr/>
          </p:nvSpPr>
          <p:spPr>
            <a:xfrm>
              <a:off x="2276600" y="4135250"/>
              <a:ext cx="62350" cy="61875"/>
            </a:xfrm>
            <a:custGeom>
              <a:avLst/>
              <a:gdLst/>
              <a:ahLst/>
              <a:cxnLst/>
              <a:rect l="l" t="t" r="r" b="b"/>
              <a:pathLst>
                <a:path w="2494" h="2475" extrusionOk="0">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3" name="Google Shape;623;p12"/>
            <p:cNvSpPr/>
            <p:nvPr/>
          </p:nvSpPr>
          <p:spPr>
            <a:xfrm>
              <a:off x="2277725" y="4136375"/>
              <a:ext cx="61225" cy="60575"/>
            </a:xfrm>
            <a:custGeom>
              <a:avLst/>
              <a:gdLst/>
              <a:ahLst/>
              <a:cxnLst/>
              <a:rect l="l" t="t" r="r" b="b"/>
              <a:pathLst>
                <a:path w="2449" h="2423" extrusionOk="0">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4" name="Google Shape;624;p12"/>
            <p:cNvSpPr/>
            <p:nvPr/>
          </p:nvSpPr>
          <p:spPr>
            <a:xfrm>
              <a:off x="2279050" y="4137600"/>
              <a:ext cx="59700" cy="59350"/>
            </a:xfrm>
            <a:custGeom>
              <a:avLst/>
              <a:gdLst/>
              <a:ahLst/>
              <a:cxnLst/>
              <a:rect l="l" t="t" r="r" b="b"/>
              <a:pathLst>
                <a:path w="2388" h="2374" extrusionOk="0">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5" name="Google Shape;625;p12"/>
            <p:cNvSpPr/>
            <p:nvPr/>
          </p:nvSpPr>
          <p:spPr>
            <a:xfrm>
              <a:off x="2280175" y="4138825"/>
              <a:ext cx="58575" cy="58300"/>
            </a:xfrm>
            <a:custGeom>
              <a:avLst/>
              <a:gdLst/>
              <a:ahLst/>
              <a:cxnLst/>
              <a:rect l="l" t="t" r="r" b="b"/>
              <a:pathLst>
                <a:path w="2343" h="2332" extrusionOk="0">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6" name="Google Shape;626;p12"/>
            <p:cNvSpPr/>
            <p:nvPr/>
          </p:nvSpPr>
          <p:spPr>
            <a:xfrm>
              <a:off x="2281300" y="4139950"/>
              <a:ext cx="57450" cy="56900"/>
            </a:xfrm>
            <a:custGeom>
              <a:avLst/>
              <a:gdLst/>
              <a:ahLst/>
              <a:cxnLst/>
              <a:rect l="l" t="t" r="r" b="b"/>
              <a:pathLst>
                <a:path w="2298" h="2276" extrusionOk="0">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7" name="Google Shape;627;p12"/>
            <p:cNvSpPr/>
            <p:nvPr/>
          </p:nvSpPr>
          <p:spPr>
            <a:xfrm>
              <a:off x="2282550" y="4141200"/>
              <a:ext cx="56200" cy="55650"/>
            </a:xfrm>
            <a:custGeom>
              <a:avLst/>
              <a:gdLst/>
              <a:ahLst/>
              <a:cxnLst/>
              <a:rect l="l" t="t" r="r" b="b"/>
              <a:pathLst>
                <a:path w="2248" h="2226" extrusionOk="0">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8" name="Google Shape;628;p12"/>
            <p:cNvSpPr/>
            <p:nvPr/>
          </p:nvSpPr>
          <p:spPr>
            <a:xfrm>
              <a:off x="2283775" y="4142325"/>
              <a:ext cx="54850" cy="54525"/>
            </a:xfrm>
            <a:custGeom>
              <a:avLst/>
              <a:gdLst/>
              <a:ahLst/>
              <a:cxnLst/>
              <a:rect l="l" t="t" r="r" b="b"/>
              <a:pathLst>
                <a:path w="2194" h="2181" extrusionOk="0">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9" name="Google Shape;629;p12"/>
            <p:cNvSpPr/>
            <p:nvPr/>
          </p:nvSpPr>
          <p:spPr>
            <a:xfrm>
              <a:off x="2284900" y="4143550"/>
              <a:ext cx="53625" cy="53300"/>
            </a:xfrm>
            <a:custGeom>
              <a:avLst/>
              <a:gdLst/>
              <a:ahLst/>
              <a:cxnLst/>
              <a:rect l="l" t="t" r="r" b="b"/>
              <a:pathLst>
                <a:path w="2145" h="2132" extrusionOk="0">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0" name="Google Shape;630;p12"/>
            <p:cNvSpPr/>
            <p:nvPr/>
          </p:nvSpPr>
          <p:spPr>
            <a:xfrm>
              <a:off x="2286125" y="4144775"/>
              <a:ext cx="52500" cy="52075"/>
            </a:xfrm>
            <a:custGeom>
              <a:avLst/>
              <a:gdLst/>
              <a:ahLst/>
              <a:cxnLst/>
              <a:rect l="l" t="t" r="r" b="b"/>
              <a:pathLst>
                <a:path w="2100" h="2083" extrusionOk="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1" name="Google Shape;631;p12"/>
            <p:cNvSpPr/>
            <p:nvPr/>
          </p:nvSpPr>
          <p:spPr>
            <a:xfrm>
              <a:off x="2287250" y="4145900"/>
              <a:ext cx="51275" cy="50950"/>
            </a:xfrm>
            <a:custGeom>
              <a:avLst/>
              <a:gdLst/>
              <a:ahLst/>
              <a:cxnLst/>
              <a:rect l="l" t="t" r="r" b="b"/>
              <a:pathLst>
                <a:path w="2051" h="2038" extrusionOk="0">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2" name="Google Shape;632;p12"/>
            <p:cNvSpPr/>
            <p:nvPr/>
          </p:nvSpPr>
          <p:spPr>
            <a:xfrm>
              <a:off x="2288375" y="4147025"/>
              <a:ext cx="50150" cy="49725"/>
            </a:xfrm>
            <a:custGeom>
              <a:avLst/>
              <a:gdLst/>
              <a:ahLst/>
              <a:cxnLst/>
              <a:rect l="l" t="t" r="r" b="b"/>
              <a:pathLst>
                <a:path w="2006" h="1989" extrusionOk="0">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3" name="Google Shape;633;p12"/>
            <p:cNvSpPr/>
            <p:nvPr/>
          </p:nvSpPr>
          <p:spPr>
            <a:xfrm>
              <a:off x="2289725" y="4148175"/>
              <a:ext cx="48700" cy="48550"/>
            </a:xfrm>
            <a:custGeom>
              <a:avLst/>
              <a:gdLst/>
              <a:ahLst/>
              <a:cxnLst/>
              <a:rect l="l" t="t" r="r" b="b"/>
              <a:pathLst>
                <a:path w="1948" h="1942" extrusionOk="0">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4" name="Google Shape;634;p12"/>
            <p:cNvSpPr/>
            <p:nvPr/>
          </p:nvSpPr>
          <p:spPr>
            <a:xfrm>
              <a:off x="2290850" y="4149500"/>
              <a:ext cx="47575" cy="47350"/>
            </a:xfrm>
            <a:custGeom>
              <a:avLst/>
              <a:gdLst/>
              <a:ahLst/>
              <a:cxnLst/>
              <a:rect l="l" t="t" r="r" b="b"/>
              <a:pathLst>
                <a:path w="1903" h="1894" extrusionOk="0">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5" name="Google Shape;635;p12"/>
            <p:cNvSpPr/>
            <p:nvPr/>
          </p:nvSpPr>
          <p:spPr>
            <a:xfrm>
              <a:off x="2291975" y="4150625"/>
              <a:ext cx="46450" cy="46125"/>
            </a:xfrm>
            <a:custGeom>
              <a:avLst/>
              <a:gdLst/>
              <a:ahLst/>
              <a:cxnLst/>
              <a:rect l="l" t="t" r="r" b="b"/>
              <a:pathLst>
                <a:path w="1858" h="1845" extrusionOk="0">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6" name="Google Shape;636;p12"/>
            <p:cNvSpPr/>
            <p:nvPr/>
          </p:nvSpPr>
          <p:spPr>
            <a:xfrm>
              <a:off x="2293100" y="4151750"/>
              <a:ext cx="45325" cy="44850"/>
            </a:xfrm>
            <a:custGeom>
              <a:avLst/>
              <a:gdLst/>
              <a:ahLst/>
              <a:cxnLst/>
              <a:rect l="l" t="t" r="r" b="b"/>
              <a:pathLst>
                <a:path w="1813" h="1794" extrusionOk="0">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7" name="Google Shape;637;p12"/>
            <p:cNvSpPr/>
            <p:nvPr/>
          </p:nvSpPr>
          <p:spPr>
            <a:xfrm>
              <a:off x="2294325" y="4152975"/>
              <a:ext cx="43900" cy="43625"/>
            </a:xfrm>
            <a:custGeom>
              <a:avLst/>
              <a:gdLst/>
              <a:ahLst/>
              <a:cxnLst/>
              <a:rect l="l" t="t" r="r" b="b"/>
              <a:pathLst>
                <a:path w="1756" h="1745" extrusionOk="0">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8" name="Google Shape;638;p12"/>
            <p:cNvSpPr/>
            <p:nvPr/>
          </p:nvSpPr>
          <p:spPr>
            <a:xfrm>
              <a:off x="2295550" y="4154200"/>
              <a:ext cx="42675" cy="42400"/>
            </a:xfrm>
            <a:custGeom>
              <a:avLst/>
              <a:gdLst/>
              <a:ahLst/>
              <a:cxnLst/>
              <a:rect l="l" t="t" r="r" b="b"/>
              <a:pathLst>
                <a:path w="1707" h="1696" extrusionOk="0">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9" name="Google Shape;639;p12"/>
            <p:cNvSpPr/>
            <p:nvPr/>
          </p:nvSpPr>
          <p:spPr>
            <a:xfrm>
              <a:off x="2296675" y="4155350"/>
              <a:ext cx="41550" cy="41250"/>
            </a:xfrm>
            <a:custGeom>
              <a:avLst/>
              <a:gdLst/>
              <a:ahLst/>
              <a:cxnLst/>
              <a:rect l="l" t="t" r="r" b="b"/>
              <a:pathLst>
                <a:path w="1662" h="1650" extrusionOk="0">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0" name="Google Shape;640;p12"/>
            <p:cNvSpPr/>
            <p:nvPr/>
          </p:nvSpPr>
          <p:spPr>
            <a:xfrm>
              <a:off x="2297925" y="4156575"/>
              <a:ext cx="40300" cy="40025"/>
            </a:xfrm>
            <a:custGeom>
              <a:avLst/>
              <a:gdLst/>
              <a:ahLst/>
              <a:cxnLst/>
              <a:rect l="l" t="t" r="r" b="b"/>
              <a:pathLst>
                <a:path w="1612" h="1601" extrusionOk="0">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1" name="Google Shape;641;p12"/>
            <p:cNvSpPr/>
            <p:nvPr/>
          </p:nvSpPr>
          <p:spPr>
            <a:xfrm>
              <a:off x="2299050" y="4157700"/>
              <a:ext cx="39075" cy="38725"/>
            </a:xfrm>
            <a:custGeom>
              <a:avLst/>
              <a:gdLst/>
              <a:ahLst/>
              <a:cxnLst/>
              <a:rect l="l" t="t" r="r" b="b"/>
              <a:pathLst>
                <a:path w="1563" h="1549" extrusionOk="0">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2" name="Google Shape;642;p12"/>
            <p:cNvSpPr/>
            <p:nvPr/>
          </p:nvSpPr>
          <p:spPr>
            <a:xfrm>
              <a:off x="2300275" y="4158925"/>
              <a:ext cx="37850" cy="37675"/>
            </a:xfrm>
            <a:custGeom>
              <a:avLst/>
              <a:gdLst/>
              <a:ahLst/>
              <a:cxnLst/>
              <a:rect l="l" t="t" r="r" b="b"/>
              <a:pathLst>
                <a:path w="1514" h="1507" extrusionOk="0">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3" name="Google Shape;643;p12"/>
            <p:cNvSpPr/>
            <p:nvPr/>
          </p:nvSpPr>
          <p:spPr>
            <a:xfrm>
              <a:off x="2301500" y="4160150"/>
              <a:ext cx="36625" cy="36450"/>
            </a:xfrm>
            <a:custGeom>
              <a:avLst/>
              <a:gdLst/>
              <a:ahLst/>
              <a:cxnLst/>
              <a:rect l="l" t="t" r="r" b="b"/>
              <a:pathLst>
                <a:path w="1465" h="1458" extrusionOk="0">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4" name="Google Shape;644;p12"/>
            <p:cNvSpPr/>
            <p:nvPr/>
          </p:nvSpPr>
          <p:spPr>
            <a:xfrm>
              <a:off x="2302625" y="4161275"/>
              <a:ext cx="35500" cy="35150"/>
            </a:xfrm>
            <a:custGeom>
              <a:avLst/>
              <a:gdLst/>
              <a:ahLst/>
              <a:cxnLst/>
              <a:rect l="l" t="t" r="r" b="b"/>
              <a:pathLst>
                <a:path w="1420" h="1406" extrusionOk="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5" name="Google Shape;645;p12"/>
            <p:cNvSpPr/>
            <p:nvPr/>
          </p:nvSpPr>
          <p:spPr>
            <a:xfrm>
              <a:off x="2303750" y="4162400"/>
              <a:ext cx="34275" cy="34025"/>
            </a:xfrm>
            <a:custGeom>
              <a:avLst/>
              <a:gdLst/>
              <a:ahLst/>
              <a:cxnLst/>
              <a:rect l="l" t="t" r="r" b="b"/>
              <a:pathLst>
                <a:path w="1371" h="1361" extrusionOk="0">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6" name="Google Shape;646;p12"/>
            <p:cNvSpPr/>
            <p:nvPr/>
          </p:nvSpPr>
          <p:spPr>
            <a:xfrm>
              <a:off x="2304875" y="4163550"/>
              <a:ext cx="33150" cy="32875"/>
            </a:xfrm>
            <a:custGeom>
              <a:avLst/>
              <a:gdLst/>
              <a:ahLst/>
              <a:cxnLst/>
              <a:rect l="l" t="t" r="r" b="b"/>
              <a:pathLst>
                <a:path w="1326" h="1315" extrusionOk="0">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7" name="Google Shape;647;p12"/>
            <p:cNvSpPr/>
            <p:nvPr/>
          </p:nvSpPr>
          <p:spPr>
            <a:xfrm>
              <a:off x="2306225" y="4164875"/>
              <a:ext cx="31700" cy="31450"/>
            </a:xfrm>
            <a:custGeom>
              <a:avLst/>
              <a:gdLst/>
              <a:ahLst/>
              <a:cxnLst/>
              <a:rect l="l" t="t" r="r" b="b"/>
              <a:pathLst>
                <a:path w="1268" h="1258" extrusionOk="0">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8" name="Google Shape;648;p12"/>
            <p:cNvSpPr/>
            <p:nvPr/>
          </p:nvSpPr>
          <p:spPr>
            <a:xfrm>
              <a:off x="2307350" y="4166000"/>
              <a:ext cx="30675" cy="30325"/>
            </a:xfrm>
            <a:custGeom>
              <a:avLst/>
              <a:gdLst/>
              <a:ahLst/>
              <a:cxnLst/>
              <a:rect l="l" t="t" r="r" b="b"/>
              <a:pathLst>
                <a:path w="1227" h="1213" extrusionOk="0">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9" name="Google Shape;649;p12"/>
            <p:cNvSpPr/>
            <p:nvPr/>
          </p:nvSpPr>
          <p:spPr>
            <a:xfrm>
              <a:off x="2308475" y="4167125"/>
              <a:ext cx="29450" cy="29200"/>
            </a:xfrm>
            <a:custGeom>
              <a:avLst/>
              <a:gdLst/>
              <a:ahLst/>
              <a:cxnLst/>
              <a:rect l="l" t="t" r="r" b="b"/>
              <a:pathLst>
                <a:path w="1178" h="1168" extrusionOk="0">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0" name="Google Shape;650;p12"/>
            <p:cNvSpPr/>
            <p:nvPr/>
          </p:nvSpPr>
          <p:spPr>
            <a:xfrm>
              <a:off x="2309700" y="4168350"/>
              <a:ext cx="28225" cy="27850"/>
            </a:xfrm>
            <a:custGeom>
              <a:avLst/>
              <a:gdLst/>
              <a:ahLst/>
              <a:cxnLst/>
              <a:rect l="l" t="t" r="r" b="b"/>
              <a:pathLst>
                <a:path w="1129" h="1114" extrusionOk="0">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1" name="Google Shape;651;p12"/>
            <p:cNvSpPr/>
            <p:nvPr/>
          </p:nvSpPr>
          <p:spPr>
            <a:xfrm>
              <a:off x="2310925" y="4169600"/>
              <a:ext cx="26800" cy="26700"/>
            </a:xfrm>
            <a:custGeom>
              <a:avLst/>
              <a:gdLst/>
              <a:ahLst/>
              <a:cxnLst/>
              <a:rect l="l" t="t" r="r" b="b"/>
              <a:pathLst>
                <a:path w="1072" h="1068" extrusionOk="0">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2" name="Google Shape;652;p12"/>
            <p:cNvSpPr/>
            <p:nvPr/>
          </p:nvSpPr>
          <p:spPr>
            <a:xfrm>
              <a:off x="2312050" y="4170725"/>
              <a:ext cx="25975" cy="25600"/>
            </a:xfrm>
            <a:custGeom>
              <a:avLst/>
              <a:gdLst/>
              <a:ahLst/>
              <a:cxnLst/>
              <a:rect l="l" t="t" r="r" b="b"/>
              <a:pathLst>
                <a:path w="1039" h="1024" extrusionOk="0">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3" name="Google Shape;653;p12"/>
            <p:cNvSpPr/>
            <p:nvPr/>
          </p:nvSpPr>
          <p:spPr>
            <a:xfrm>
              <a:off x="2313300" y="4171950"/>
              <a:ext cx="24625" cy="24250"/>
            </a:xfrm>
            <a:custGeom>
              <a:avLst/>
              <a:gdLst/>
              <a:ahLst/>
              <a:cxnLst/>
              <a:rect l="l" t="t" r="r" b="b"/>
              <a:pathLst>
                <a:path w="985" h="970" extrusionOk="0">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4" name="Google Shape;654;p12"/>
            <p:cNvSpPr/>
            <p:nvPr/>
          </p:nvSpPr>
          <p:spPr>
            <a:xfrm>
              <a:off x="2314425" y="4173075"/>
              <a:ext cx="23500" cy="23125"/>
            </a:xfrm>
            <a:custGeom>
              <a:avLst/>
              <a:gdLst/>
              <a:ahLst/>
              <a:cxnLst/>
              <a:rect l="l" t="t" r="r" b="b"/>
              <a:pathLst>
                <a:path w="940" h="925" extrusionOk="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5" name="Google Shape;655;p12"/>
            <p:cNvSpPr/>
            <p:nvPr/>
          </p:nvSpPr>
          <p:spPr>
            <a:xfrm>
              <a:off x="2315550" y="4174300"/>
              <a:ext cx="22175" cy="22025"/>
            </a:xfrm>
            <a:custGeom>
              <a:avLst/>
              <a:gdLst/>
              <a:ahLst/>
              <a:cxnLst/>
              <a:rect l="l" t="t" r="r" b="b"/>
              <a:pathLst>
                <a:path w="887" h="881" extrusionOk="0">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6" name="Google Shape;656;p12"/>
            <p:cNvSpPr/>
            <p:nvPr/>
          </p:nvSpPr>
          <p:spPr>
            <a:xfrm>
              <a:off x="2316875" y="4175525"/>
              <a:ext cx="21050" cy="20650"/>
            </a:xfrm>
            <a:custGeom>
              <a:avLst/>
              <a:gdLst/>
              <a:ahLst/>
              <a:cxnLst/>
              <a:rect l="l" t="t" r="r" b="b"/>
              <a:pathLst>
                <a:path w="842" h="826" extrusionOk="0">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7" name="Google Shape;657;p12"/>
            <p:cNvSpPr/>
            <p:nvPr/>
          </p:nvSpPr>
          <p:spPr>
            <a:xfrm>
              <a:off x="2318000" y="4176650"/>
              <a:ext cx="19725" cy="19425"/>
            </a:xfrm>
            <a:custGeom>
              <a:avLst/>
              <a:gdLst/>
              <a:ahLst/>
              <a:cxnLst/>
              <a:rect l="l" t="t" r="r" b="b"/>
              <a:pathLst>
                <a:path w="789" h="777" extrusionOk="0">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8" name="Google Shape;658;p12"/>
            <p:cNvSpPr/>
            <p:nvPr/>
          </p:nvSpPr>
          <p:spPr>
            <a:xfrm>
              <a:off x="2319125" y="4177800"/>
              <a:ext cx="18600" cy="18275"/>
            </a:xfrm>
            <a:custGeom>
              <a:avLst/>
              <a:gdLst/>
              <a:ahLst/>
              <a:cxnLst/>
              <a:rect l="l" t="t" r="r" b="b"/>
              <a:pathLst>
                <a:path w="744" h="731" extrusionOk="0">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9" name="Google Shape;659;p12"/>
            <p:cNvSpPr/>
            <p:nvPr/>
          </p:nvSpPr>
          <p:spPr>
            <a:xfrm>
              <a:off x="2320275" y="4178925"/>
              <a:ext cx="17325" cy="16975"/>
            </a:xfrm>
            <a:custGeom>
              <a:avLst/>
              <a:gdLst/>
              <a:ahLst/>
              <a:cxnLst/>
              <a:rect l="l" t="t" r="r" b="b"/>
              <a:pathLst>
                <a:path w="693" h="679" extrusionOk="0">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0" name="Google Shape;660;p12"/>
            <p:cNvSpPr/>
            <p:nvPr/>
          </p:nvSpPr>
          <p:spPr>
            <a:xfrm>
              <a:off x="2321500" y="4180250"/>
              <a:ext cx="16100" cy="15825"/>
            </a:xfrm>
            <a:custGeom>
              <a:avLst/>
              <a:gdLst/>
              <a:ahLst/>
              <a:cxnLst/>
              <a:rect l="l" t="t" r="r" b="b"/>
              <a:pathLst>
                <a:path w="644" h="633" extrusionOk="0">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1" name="Google Shape;661;p12"/>
            <p:cNvSpPr/>
            <p:nvPr/>
          </p:nvSpPr>
          <p:spPr>
            <a:xfrm>
              <a:off x="2322725" y="4181375"/>
              <a:ext cx="14875" cy="14700"/>
            </a:xfrm>
            <a:custGeom>
              <a:avLst/>
              <a:gdLst/>
              <a:ahLst/>
              <a:cxnLst/>
              <a:rect l="l" t="t" r="r" b="b"/>
              <a:pathLst>
                <a:path w="595" h="588" extrusionOk="0">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2" name="Google Shape;662;p12"/>
            <p:cNvSpPr/>
            <p:nvPr/>
          </p:nvSpPr>
          <p:spPr>
            <a:xfrm>
              <a:off x="2323850" y="4182500"/>
              <a:ext cx="13750" cy="13400"/>
            </a:xfrm>
            <a:custGeom>
              <a:avLst/>
              <a:gdLst/>
              <a:ahLst/>
              <a:cxnLst/>
              <a:rect l="l" t="t" r="r" b="b"/>
              <a:pathLst>
                <a:path w="550" h="536" extrusionOk="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3" name="Google Shape;663;p12"/>
            <p:cNvSpPr/>
            <p:nvPr/>
          </p:nvSpPr>
          <p:spPr>
            <a:xfrm>
              <a:off x="2325075" y="4183725"/>
              <a:ext cx="12425" cy="12175"/>
            </a:xfrm>
            <a:custGeom>
              <a:avLst/>
              <a:gdLst/>
              <a:ahLst/>
              <a:cxnLst/>
              <a:rect l="l" t="t" r="r" b="b"/>
              <a:pathLst>
                <a:path w="497" h="487" extrusionOk="0">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4" name="Google Shape;664;p12"/>
            <p:cNvSpPr/>
            <p:nvPr/>
          </p:nvSpPr>
          <p:spPr>
            <a:xfrm>
              <a:off x="2326200" y="4184975"/>
              <a:ext cx="11300" cy="11100"/>
            </a:xfrm>
            <a:custGeom>
              <a:avLst/>
              <a:gdLst/>
              <a:ahLst/>
              <a:cxnLst/>
              <a:rect l="l" t="t" r="r" b="b"/>
              <a:pathLst>
                <a:path w="452" h="444" extrusionOk="0">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5" name="Google Shape;665;p12"/>
            <p:cNvSpPr/>
            <p:nvPr/>
          </p:nvSpPr>
          <p:spPr>
            <a:xfrm>
              <a:off x="2327450" y="4186100"/>
              <a:ext cx="10050" cy="9975"/>
            </a:xfrm>
            <a:custGeom>
              <a:avLst/>
              <a:gdLst/>
              <a:ahLst/>
              <a:cxnLst/>
              <a:rect l="l" t="t" r="r" b="b"/>
              <a:pathLst>
                <a:path w="402" h="399" extrusionOk="0">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6" name="Google Shape;666;p12"/>
            <p:cNvSpPr/>
            <p:nvPr/>
          </p:nvSpPr>
          <p:spPr>
            <a:xfrm>
              <a:off x="2526200" y="3979025"/>
              <a:ext cx="84200" cy="83675"/>
            </a:xfrm>
            <a:custGeom>
              <a:avLst/>
              <a:gdLst/>
              <a:ahLst/>
              <a:cxnLst/>
              <a:rect l="l" t="t" r="r" b="b"/>
              <a:pathLst>
                <a:path w="3368" h="3347" extrusionOk="0">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7" name="Google Shape;667;p12"/>
            <p:cNvSpPr/>
            <p:nvPr/>
          </p:nvSpPr>
          <p:spPr>
            <a:xfrm>
              <a:off x="2527125" y="3979950"/>
              <a:ext cx="83175" cy="82600"/>
            </a:xfrm>
            <a:custGeom>
              <a:avLst/>
              <a:gdLst/>
              <a:ahLst/>
              <a:cxnLst/>
              <a:rect l="l" t="t" r="r" b="b"/>
              <a:pathLst>
                <a:path w="3327" h="3304" extrusionOk="0">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8" name="Google Shape;668;p12"/>
            <p:cNvSpPr/>
            <p:nvPr/>
          </p:nvSpPr>
          <p:spPr>
            <a:xfrm>
              <a:off x="2528050" y="3980875"/>
              <a:ext cx="82350" cy="81725"/>
            </a:xfrm>
            <a:custGeom>
              <a:avLst/>
              <a:gdLst/>
              <a:ahLst/>
              <a:cxnLst/>
              <a:rect l="l" t="t" r="r" b="b"/>
              <a:pathLst>
                <a:path w="3294" h="3269" extrusionOk="0">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9" name="Google Shape;669;p12"/>
            <p:cNvSpPr/>
            <p:nvPr/>
          </p:nvSpPr>
          <p:spPr>
            <a:xfrm>
              <a:off x="2528875" y="3981775"/>
              <a:ext cx="81425" cy="80575"/>
            </a:xfrm>
            <a:custGeom>
              <a:avLst/>
              <a:gdLst/>
              <a:ahLst/>
              <a:cxnLst/>
              <a:rect l="l" t="t" r="r" b="b"/>
              <a:pathLst>
                <a:path w="3257" h="3223" extrusionOk="0">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0" name="Google Shape;670;p12"/>
            <p:cNvSpPr/>
            <p:nvPr/>
          </p:nvSpPr>
          <p:spPr>
            <a:xfrm>
              <a:off x="2529800" y="3982600"/>
              <a:ext cx="80400" cy="79825"/>
            </a:xfrm>
            <a:custGeom>
              <a:avLst/>
              <a:gdLst/>
              <a:ahLst/>
              <a:cxnLst/>
              <a:rect l="l" t="t" r="r" b="b"/>
              <a:pathLst>
                <a:path w="3216" h="3193" extrusionOk="0">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1" name="Google Shape;671;p12"/>
            <p:cNvSpPr/>
            <p:nvPr/>
          </p:nvSpPr>
          <p:spPr>
            <a:xfrm>
              <a:off x="2530725" y="3983525"/>
              <a:ext cx="79475" cy="78900"/>
            </a:xfrm>
            <a:custGeom>
              <a:avLst/>
              <a:gdLst/>
              <a:ahLst/>
              <a:cxnLst/>
              <a:rect l="l" t="t" r="r" b="b"/>
              <a:pathLst>
                <a:path w="3179" h="3156" extrusionOk="0">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2" name="Google Shape;672;p12"/>
            <p:cNvSpPr/>
            <p:nvPr/>
          </p:nvSpPr>
          <p:spPr>
            <a:xfrm>
              <a:off x="2531650" y="3984450"/>
              <a:ext cx="78650" cy="77800"/>
            </a:xfrm>
            <a:custGeom>
              <a:avLst/>
              <a:gdLst/>
              <a:ahLst/>
              <a:cxnLst/>
              <a:rect l="l" t="t" r="r" b="b"/>
              <a:pathLst>
                <a:path w="3146" h="3112" extrusionOk="0">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3" name="Google Shape;673;p12"/>
            <p:cNvSpPr/>
            <p:nvPr/>
          </p:nvSpPr>
          <p:spPr>
            <a:xfrm>
              <a:off x="2532675" y="3985475"/>
              <a:ext cx="77525" cy="76950"/>
            </a:xfrm>
            <a:custGeom>
              <a:avLst/>
              <a:gdLst/>
              <a:ahLst/>
              <a:cxnLst/>
              <a:rect l="l" t="t" r="r" b="b"/>
              <a:pathLst>
                <a:path w="3101" h="3078" extrusionOk="0">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4" name="Google Shape;674;p12"/>
            <p:cNvSpPr/>
            <p:nvPr/>
          </p:nvSpPr>
          <p:spPr>
            <a:xfrm>
              <a:off x="2533500" y="3986300"/>
              <a:ext cx="76700" cy="75950"/>
            </a:xfrm>
            <a:custGeom>
              <a:avLst/>
              <a:gdLst/>
              <a:ahLst/>
              <a:cxnLst/>
              <a:rect l="l" t="t" r="r" b="b"/>
              <a:pathLst>
                <a:path w="3068" h="3038" extrusionOk="0">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5" name="Google Shape;675;p12"/>
            <p:cNvSpPr/>
            <p:nvPr/>
          </p:nvSpPr>
          <p:spPr>
            <a:xfrm>
              <a:off x="2534425" y="3987225"/>
              <a:ext cx="75775" cy="75200"/>
            </a:xfrm>
            <a:custGeom>
              <a:avLst/>
              <a:gdLst/>
              <a:ahLst/>
              <a:cxnLst/>
              <a:rect l="l" t="t" r="r" b="b"/>
              <a:pathLst>
                <a:path w="3031" h="3008" extrusionOk="0">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6" name="Google Shape;676;p12"/>
            <p:cNvSpPr/>
            <p:nvPr/>
          </p:nvSpPr>
          <p:spPr>
            <a:xfrm>
              <a:off x="2535325" y="3988150"/>
              <a:ext cx="74775" cy="74200"/>
            </a:xfrm>
            <a:custGeom>
              <a:avLst/>
              <a:gdLst/>
              <a:ahLst/>
              <a:cxnLst/>
              <a:rect l="l" t="t" r="r" b="b"/>
              <a:pathLst>
                <a:path w="2991" h="2968" extrusionOk="0">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7" name="Google Shape;677;p12"/>
            <p:cNvSpPr/>
            <p:nvPr/>
          </p:nvSpPr>
          <p:spPr>
            <a:xfrm>
              <a:off x="2536250" y="3989075"/>
              <a:ext cx="73850" cy="73175"/>
            </a:xfrm>
            <a:custGeom>
              <a:avLst/>
              <a:gdLst/>
              <a:ahLst/>
              <a:cxnLst/>
              <a:rect l="l" t="t" r="r" b="b"/>
              <a:pathLst>
                <a:path w="2954" h="2927" extrusionOk="0">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8" name="Google Shape;678;p12"/>
            <p:cNvSpPr/>
            <p:nvPr/>
          </p:nvSpPr>
          <p:spPr>
            <a:xfrm>
              <a:off x="2537075" y="3989975"/>
              <a:ext cx="72825" cy="72300"/>
            </a:xfrm>
            <a:custGeom>
              <a:avLst/>
              <a:gdLst/>
              <a:ahLst/>
              <a:cxnLst/>
              <a:rect l="l" t="t" r="r" b="b"/>
              <a:pathLst>
                <a:path w="2913" h="2892" extrusionOk="0">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9" name="Google Shape;679;p12"/>
            <p:cNvSpPr/>
            <p:nvPr/>
          </p:nvSpPr>
          <p:spPr>
            <a:xfrm>
              <a:off x="2538000" y="3990800"/>
              <a:ext cx="72200" cy="71325"/>
            </a:xfrm>
            <a:custGeom>
              <a:avLst/>
              <a:gdLst/>
              <a:ahLst/>
              <a:cxnLst/>
              <a:rect l="l" t="t" r="r" b="b"/>
              <a:pathLst>
                <a:path w="2888" h="2853" extrusionOk="0">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0" name="Google Shape;680;p12"/>
            <p:cNvSpPr/>
            <p:nvPr/>
          </p:nvSpPr>
          <p:spPr>
            <a:xfrm>
              <a:off x="2538925" y="3991825"/>
              <a:ext cx="71175" cy="70450"/>
            </a:xfrm>
            <a:custGeom>
              <a:avLst/>
              <a:gdLst/>
              <a:ahLst/>
              <a:cxnLst/>
              <a:rect l="l" t="t" r="r" b="b"/>
              <a:pathLst>
                <a:path w="2847" h="2818" extrusionOk="0">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1" name="Google Shape;681;p12"/>
            <p:cNvSpPr/>
            <p:nvPr/>
          </p:nvSpPr>
          <p:spPr>
            <a:xfrm>
              <a:off x="2539950" y="3992750"/>
              <a:ext cx="69950" cy="69525"/>
            </a:xfrm>
            <a:custGeom>
              <a:avLst/>
              <a:gdLst/>
              <a:ahLst/>
              <a:cxnLst/>
              <a:rect l="l" t="t" r="r" b="b"/>
              <a:pathLst>
                <a:path w="2798" h="2781" extrusionOk="0">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2" name="Google Shape;682;p12"/>
            <p:cNvSpPr/>
            <p:nvPr/>
          </p:nvSpPr>
          <p:spPr>
            <a:xfrm>
              <a:off x="2540875" y="3993675"/>
              <a:ext cx="69025" cy="68500"/>
            </a:xfrm>
            <a:custGeom>
              <a:avLst/>
              <a:gdLst/>
              <a:ahLst/>
              <a:cxnLst/>
              <a:rect l="l" t="t" r="r" b="b"/>
              <a:pathLst>
                <a:path w="2761" h="2740" extrusionOk="0">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3" name="Google Shape;683;p12"/>
            <p:cNvSpPr/>
            <p:nvPr/>
          </p:nvSpPr>
          <p:spPr>
            <a:xfrm>
              <a:off x="2541700" y="3994600"/>
              <a:ext cx="68200" cy="67525"/>
            </a:xfrm>
            <a:custGeom>
              <a:avLst/>
              <a:gdLst/>
              <a:ahLst/>
              <a:cxnLst/>
              <a:rect l="l" t="t" r="r" b="b"/>
              <a:pathLst>
                <a:path w="2728" h="2701" extrusionOk="0">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4" name="Google Shape;684;p12"/>
            <p:cNvSpPr/>
            <p:nvPr/>
          </p:nvSpPr>
          <p:spPr>
            <a:xfrm>
              <a:off x="2542625" y="3995425"/>
              <a:ext cx="67150" cy="66600"/>
            </a:xfrm>
            <a:custGeom>
              <a:avLst/>
              <a:gdLst/>
              <a:ahLst/>
              <a:cxnLst/>
              <a:rect l="l" t="t" r="r" b="b"/>
              <a:pathLst>
                <a:path w="2686" h="2664" extrusionOk="0">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5" name="Google Shape;685;p12"/>
            <p:cNvSpPr/>
            <p:nvPr/>
          </p:nvSpPr>
          <p:spPr>
            <a:xfrm>
              <a:off x="2543525" y="3996350"/>
              <a:ext cx="66250" cy="65750"/>
            </a:xfrm>
            <a:custGeom>
              <a:avLst/>
              <a:gdLst/>
              <a:ahLst/>
              <a:cxnLst/>
              <a:rect l="l" t="t" r="r" b="b"/>
              <a:pathLst>
                <a:path w="2650" h="2630" extrusionOk="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12"/>
            <p:cNvSpPr/>
            <p:nvPr/>
          </p:nvSpPr>
          <p:spPr>
            <a:xfrm>
              <a:off x="2544450" y="3997275"/>
              <a:ext cx="65450" cy="64825"/>
            </a:xfrm>
            <a:custGeom>
              <a:avLst/>
              <a:gdLst/>
              <a:ahLst/>
              <a:cxnLst/>
              <a:rect l="l" t="t" r="r" b="b"/>
              <a:pathLst>
                <a:path w="2618" h="2593" extrusionOk="0">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12"/>
            <p:cNvSpPr/>
            <p:nvPr/>
          </p:nvSpPr>
          <p:spPr>
            <a:xfrm>
              <a:off x="2545275" y="3998300"/>
              <a:ext cx="64500" cy="63800"/>
            </a:xfrm>
            <a:custGeom>
              <a:avLst/>
              <a:gdLst/>
              <a:ahLst/>
              <a:cxnLst/>
              <a:rect l="l" t="t" r="r" b="b"/>
              <a:pathLst>
                <a:path w="2580" h="2552" extrusionOk="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8" name="Google Shape;688;p12"/>
            <p:cNvSpPr/>
            <p:nvPr/>
          </p:nvSpPr>
          <p:spPr>
            <a:xfrm>
              <a:off x="2546300" y="3999100"/>
              <a:ext cx="63475" cy="63000"/>
            </a:xfrm>
            <a:custGeom>
              <a:avLst/>
              <a:gdLst/>
              <a:ahLst/>
              <a:cxnLst/>
              <a:rect l="l" t="t" r="r" b="b"/>
              <a:pathLst>
                <a:path w="2539" h="2520" extrusionOk="0">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9" name="Google Shape;689;p12"/>
            <p:cNvSpPr/>
            <p:nvPr/>
          </p:nvSpPr>
          <p:spPr>
            <a:xfrm>
              <a:off x="2547225" y="4000025"/>
              <a:ext cx="62450" cy="61975"/>
            </a:xfrm>
            <a:custGeom>
              <a:avLst/>
              <a:gdLst/>
              <a:ahLst/>
              <a:cxnLst/>
              <a:rect l="l" t="t" r="r" b="b"/>
              <a:pathLst>
                <a:path w="2498" h="2479" extrusionOk="0">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0" name="Google Shape;690;p12"/>
            <p:cNvSpPr/>
            <p:nvPr/>
          </p:nvSpPr>
          <p:spPr>
            <a:xfrm>
              <a:off x="2548150" y="4000950"/>
              <a:ext cx="61625" cy="61050"/>
            </a:xfrm>
            <a:custGeom>
              <a:avLst/>
              <a:gdLst/>
              <a:ahLst/>
              <a:cxnLst/>
              <a:rect l="l" t="t" r="r" b="b"/>
              <a:pathLst>
                <a:path w="2465" h="2442" extrusionOk="0">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1" name="Google Shape;691;p12"/>
            <p:cNvSpPr/>
            <p:nvPr/>
          </p:nvSpPr>
          <p:spPr>
            <a:xfrm>
              <a:off x="2549075" y="4001875"/>
              <a:ext cx="60600" cy="60125"/>
            </a:xfrm>
            <a:custGeom>
              <a:avLst/>
              <a:gdLst/>
              <a:ahLst/>
              <a:cxnLst/>
              <a:rect l="l" t="t" r="r" b="b"/>
              <a:pathLst>
                <a:path w="2424" h="2405" extrusionOk="0">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2" name="Google Shape;692;p12"/>
            <p:cNvSpPr/>
            <p:nvPr/>
          </p:nvSpPr>
          <p:spPr>
            <a:xfrm>
              <a:off x="2549900" y="4002800"/>
              <a:ext cx="59675" cy="59100"/>
            </a:xfrm>
            <a:custGeom>
              <a:avLst/>
              <a:gdLst/>
              <a:ahLst/>
              <a:cxnLst/>
              <a:rect l="l" t="t" r="r" b="b"/>
              <a:pathLst>
                <a:path w="2387" h="2364" extrusionOk="0">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3" name="Google Shape;693;p12"/>
            <p:cNvSpPr/>
            <p:nvPr/>
          </p:nvSpPr>
          <p:spPr>
            <a:xfrm>
              <a:off x="2550825" y="4003825"/>
              <a:ext cx="58850" cy="58175"/>
            </a:xfrm>
            <a:custGeom>
              <a:avLst/>
              <a:gdLst/>
              <a:ahLst/>
              <a:cxnLst/>
              <a:rect l="l" t="t" r="r" b="b"/>
              <a:pathLst>
                <a:path w="2354" h="2327" extrusionOk="0">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4" name="Google Shape;694;p12"/>
            <p:cNvSpPr/>
            <p:nvPr/>
          </p:nvSpPr>
          <p:spPr>
            <a:xfrm>
              <a:off x="2551750" y="4004650"/>
              <a:ext cx="57925" cy="57250"/>
            </a:xfrm>
            <a:custGeom>
              <a:avLst/>
              <a:gdLst/>
              <a:ahLst/>
              <a:cxnLst/>
              <a:rect l="l" t="t" r="r" b="b"/>
              <a:pathLst>
                <a:path w="2317" h="2290" extrusionOk="0">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5" name="Google Shape;695;p12"/>
            <p:cNvSpPr/>
            <p:nvPr/>
          </p:nvSpPr>
          <p:spPr>
            <a:xfrm>
              <a:off x="2552650" y="4005575"/>
              <a:ext cx="56925" cy="56425"/>
            </a:xfrm>
            <a:custGeom>
              <a:avLst/>
              <a:gdLst/>
              <a:ahLst/>
              <a:cxnLst/>
              <a:rect l="l" t="t" r="r" b="b"/>
              <a:pathLst>
                <a:path w="2277" h="2257" extrusionOk="0">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6" name="Google Shape;696;p12"/>
            <p:cNvSpPr/>
            <p:nvPr/>
          </p:nvSpPr>
          <p:spPr>
            <a:xfrm>
              <a:off x="2553675" y="4006500"/>
              <a:ext cx="55900" cy="55500"/>
            </a:xfrm>
            <a:custGeom>
              <a:avLst/>
              <a:gdLst/>
              <a:ahLst/>
              <a:cxnLst/>
              <a:rect l="l" t="t" r="r" b="b"/>
              <a:pathLst>
                <a:path w="2236" h="2220" extrusionOk="0">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7" name="Google Shape;697;p12"/>
            <p:cNvSpPr/>
            <p:nvPr/>
          </p:nvSpPr>
          <p:spPr>
            <a:xfrm>
              <a:off x="2554500" y="4007400"/>
              <a:ext cx="54875" cy="54450"/>
            </a:xfrm>
            <a:custGeom>
              <a:avLst/>
              <a:gdLst/>
              <a:ahLst/>
              <a:cxnLst/>
              <a:rect l="l" t="t" r="r" b="b"/>
              <a:pathLst>
                <a:path w="2195" h="2178" extrusionOk="0">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8" name="Google Shape;698;p12"/>
            <p:cNvSpPr/>
            <p:nvPr/>
          </p:nvSpPr>
          <p:spPr>
            <a:xfrm>
              <a:off x="2555425" y="4008225"/>
              <a:ext cx="53950" cy="53675"/>
            </a:xfrm>
            <a:custGeom>
              <a:avLst/>
              <a:gdLst/>
              <a:ahLst/>
              <a:cxnLst/>
              <a:rect l="l" t="t" r="r" b="b"/>
              <a:pathLst>
                <a:path w="2158" h="2147" extrusionOk="0">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9" name="Google Shape;699;p12"/>
            <p:cNvSpPr/>
            <p:nvPr/>
          </p:nvSpPr>
          <p:spPr>
            <a:xfrm>
              <a:off x="2556350" y="4009150"/>
              <a:ext cx="53225" cy="52600"/>
            </a:xfrm>
            <a:custGeom>
              <a:avLst/>
              <a:gdLst/>
              <a:ahLst/>
              <a:cxnLst/>
              <a:rect l="l" t="t" r="r" b="b"/>
              <a:pathLst>
                <a:path w="2129" h="2104" extrusionOk="0">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0" name="Google Shape;700;p12"/>
            <p:cNvSpPr/>
            <p:nvPr/>
          </p:nvSpPr>
          <p:spPr>
            <a:xfrm>
              <a:off x="2557275" y="4010175"/>
              <a:ext cx="52100" cy="51700"/>
            </a:xfrm>
            <a:custGeom>
              <a:avLst/>
              <a:gdLst/>
              <a:ahLst/>
              <a:cxnLst/>
              <a:rect l="l" t="t" r="r" b="b"/>
              <a:pathLst>
                <a:path w="2084" h="2068" extrusionOk="0">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1" name="Google Shape;701;p12"/>
            <p:cNvSpPr/>
            <p:nvPr/>
          </p:nvSpPr>
          <p:spPr>
            <a:xfrm>
              <a:off x="2558100" y="4011100"/>
              <a:ext cx="51475" cy="50775"/>
            </a:xfrm>
            <a:custGeom>
              <a:avLst/>
              <a:gdLst/>
              <a:ahLst/>
              <a:cxnLst/>
              <a:rect l="l" t="t" r="r" b="b"/>
              <a:pathLst>
                <a:path w="2059" h="2031" extrusionOk="0">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2" name="Google Shape;702;p12"/>
            <p:cNvSpPr/>
            <p:nvPr/>
          </p:nvSpPr>
          <p:spPr>
            <a:xfrm>
              <a:off x="2559025" y="4011925"/>
              <a:ext cx="50350" cy="49750"/>
            </a:xfrm>
            <a:custGeom>
              <a:avLst/>
              <a:gdLst/>
              <a:ahLst/>
              <a:cxnLst/>
              <a:rect l="l" t="t" r="r" b="b"/>
              <a:pathLst>
                <a:path w="2014" h="1990" extrusionOk="0">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3" name="Google Shape;703;p12"/>
            <p:cNvSpPr/>
            <p:nvPr/>
          </p:nvSpPr>
          <p:spPr>
            <a:xfrm>
              <a:off x="2559950" y="4012850"/>
              <a:ext cx="49325" cy="48825"/>
            </a:xfrm>
            <a:custGeom>
              <a:avLst/>
              <a:gdLst/>
              <a:ahLst/>
              <a:cxnLst/>
              <a:rect l="l" t="t" r="r" b="b"/>
              <a:pathLst>
                <a:path w="1973" h="1953" extrusionOk="0">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4" name="Google Shape;704;p12"/>
            <p:cNvSpPr/>
            <p:nvPr/>
          </p:nvSpPr>
          <p:spPr>
            <a:xfrm>
              <a:off x="2560975" y="4013775"/>
              <a:ext cx="48300" cy="47800"/>
            </a:xfrm>
            <a:custGeom>
              <a:avLst/>
              <a:gdLst/>
              <a:ahLst/>
              <a:cxnLst/>
              <a:rect l="l" t="t" r="r" b="b"/>
              <a:pathLst>
                <a:path w="1932" h="1912" extrusionOk="0">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5" name="Google Shape;705;p12"/>
            <p:cNvSpPr/>
            <p:nvPr/>
          </p:nvSpPr>
          <p:spPr>
            <a:xfrm>
              <a:off x="2561875" y="4014700"/>
              <a:ext cx="47400" cy="46975"/>
            </a:xfrm>
            <a:custGeom>
              <a:avLst/>
              <a:gdLst/>
              <a:ahLst/>
              <a:cxnLst/>
              <a:rect l="l" t="t" r="r" b="b"/>
              <a:pathLst>
                <a:path w="1896" h="1879" extrusionOk="0">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12"/>
            <p:cNvSpPr/>
            <p:nvPr/>
          </p:nvSpPr>
          <p:spPr>
            <a:xfrm>
              <a:off x="2562700" y="4015625"/>
              <a:ext cx="46575" cy="46050"/>
            </a:xfrm>
            <a:custGeom>
              <a:avLst/>
              <a:gdLst/>
              <a:ahLst/>
              <a:cxnLst/>
              <a:rect l="l" t="t" r="r" b="b"/>
              <a:pathLst>
                <a:path w="1863" h="1842" extrusionOk="0">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12"/>
            <p:cNvSpPr/>
            <p:nvPr/>
          </p:nvSpPr>
          <p:spPr>
            <a:xfrm>
              <a:off x="2563625" y="4016650"/>
              <a:ext cx="45650" cy="45025"/>
            </a:xfrm>
            <a:custGeom>
              <a:avLst/>
              <a:gdLst/>
              <a:ahLst/>
              <a:cxnLst/>
              <a:rect l="l" t="t" r="r" b="b"/>
              <a:pathLst>
                <a:path w="1826" h="1801" extrusionOk="0">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12"/>
            <p:cNvSpPr/>
            <p:nvPr/>
          </p:nvSpPr>
          <p:spPr>
            <a:xfrm>
              <a:off x="2564550" y="4017450"/>
              <a:ext cx="44625" cy="44225"/>
            </a:xfrm>
            <a:custGeom>
              <a:avLst/>
              <a:gdLst/>
              <a:ahLst/>
              <a:cxnLst/>
              <a:rect l="l" t="t" r="r" b="b"/>
              <a:pathLst>
                <a:path w="1785" h="1769" extrusionOk="0">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12"/>
            <p:cNvSpPr/>
            <p:nvPr/>
          </p:nvSpPr>
          <p:spPr>
            <a:xfrm>
              <a:off x="2565475" y="4018375"/>
              <a:ext cx="43700" cy="43200"/>
            </a:xfrm>
            <a:custGeom>
              <a:avLst/>
              <a:gdLst/>
              <a:ahLst/>
              <a:cxnLst/>
              <a:rect l="l" t="t" r="r" b="b"/>
              <a:pathLst>
                <a:path w="1748" h="1728" extrusionOk="0">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12"/>
            <p:cNvSpPr/>
            <p:nvPr/>
          </p:nvSpPr>
          <p:spPr>
            <a:xfrm>
              <a:off x="2566300" y="4019300"/>
              <a:ext cx="42875" cy="42275"/>
            </a:xfrm>
            <a:custGeom>
              <a:avLst/>
              <a:gdLst/>
              <a:ahLst/>
              <a:cxnLst/>
              <a:rect l="l" t="t" r="r" b="b"/>
              <a:pathLst>
                <a:path w="1715" h="1691" extrusionOk="0">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12"/>
            <p:cNvSpPr/>
            <p:nvPr/>
          </p:nvSpPr>
          <p:spPr>
            <a:xfrm>
              <a:off x="2567325" y="4020225"/>
              <a:ext cx="41750" cy="41350"/>
            </a:xfrm>
            <a:custGeom>
              <a:avLst/>
              <a:gdLst/>
              <a:ahLst/>
              <a:cxnLst/>
              <a:rect l="l" t="t" r="r" b="b"/>
              <a:pathLst>
                <a:path w="1670" h="1654" extrusionOk="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12"/>
            <p:cNvSpPr/>
            <p:nvPr/>
          </p:nvSpPr>
          <p:spPr>
            <a:xfrm>
              <a:off x="2568250" y="4021050"/>
              <a:ext cx="40925" cy="40425"/>
            </a:xfrm>
            <a:custGeom>
              <a:avLst/>
              <a:gdLst/>
              <a:ahLst/>
              <a:cxnLst/>
              <a:rect l="l" t="t" r="r" b="b"/>
              <a:pathLst>
                <a:path w="1637" h="1617" extrusionOk="0">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12"/>
            <p:cNvSpPr/>
            <p:nvPr/>
          </p:nvSpPr>
          <p:spPr>
            <a:xfrm>
              <a:off x="2569175" y="4021975"/>
              <a:ext cx="40000" cy="39500"/>
            </a:xfrm>
            <a:custGeom>
              <a:avLst/>
              <a:gdLst/>
              <a:ahLst/>
              <a:cxnLst/>
              <a:rect l="l" t="t" r="r" b="b"/>
              <a:pathLst>
                <a:path w="1600" h="1580" extrusionOk="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12"/>
            <p:cNvSpPr/>
            <p:nvPr/>
          </p:nvSpPr>
          <p:spPr>
            <a:xfrm>
              <a:off x="2570100" y="4023000"/>
              <a:ext cx="38975" cy="38475"/>
            </a:xfrm>
            <a:custGeom>
              <a:avLst/>
              <a:gdLst/>
              <a:ahLst/>
              <a:cxnLst/>
              <a:rect l="l" t="t" r="r" b="b"/>
              <a:pathLst>
                <a:path w="1559" h="1539" extrusionOk="0">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12"/>
            <p:cNvSpPr/>
            <p:nvPr/>
          </p:nvSpPr>
          <p:spPr>
            <a:xfrm>
              <a:off x="2570900" y="4023925"/>
              <a:ext cx="38075" cy="37525"/>
            </a:xfrm>
            <a:custGeom>
              <a:avLst/>
              <a:gdLst/>
              <a:ahLst/>
              <a:cxnLst/>
              <a:rect l="l" t="t" r="r" b="b"/>
              <a:pathLst>
                <a:path w="1523" h="1501" extrusionOk="0">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6" name="Google Shape;716;p12"/>
            <p:cNvSpPr/>
            <p:nvPr/>
          </p:nvSpPr>
          <p:spPr>
            <a:xfrm>
              <a:off x="2571825" y="4024750"/>
              <a:ext cx="37150" cy="36825"/>
            </a:xfrm>
            <a:custGeom>
              <a:avLst/>
              <a:gdLst/>
              <a:ahLst/>
              <a:cxnLst/>
              <a:rect l="l" t="t" r="r" b="b"/>
              <a:pathLst>
                <a:path w="1486" h="1473" extrusionOk="0">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7" name="Google Shape;717;p12"/>
            <p:cNvSpPr/>
            <p:nvPr/>
          </p:nvSpPr>
          <p:spPr>
            <a:xfrm>
              <a:off x="2572750" y="4025650"/>
              <a:ext cx="36125" cy="35850"/>
            </a:xfrm>
            <a:custGeom>
              <a:avLst/>
              <a:gdLst/>
              <a:ahLst/>
              <a:cxnLst/>
              <a:rect l="l" t="t" r="r" b="b"/>
              <a:pathLst>
                <a:path w="1445" h="1434" extrusionOk="0">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12"/>
            <p:cNvSpPr/>
            <p:nvPr/>
          </p:nvSpPr>
          <p:spPr>
            <a:xfrm>
              <a:off x="2573675" y="4026575"/>
              <a:ext cx="35200" cy="34875"/>
            </a:xfrm>
            <a:custGeom>
              <a:avLst/>
              <a:gdLst/>
              <a:ahLst/>
              <a:cxnLst/>
              <a:rect l="l" t="t" r="r" b="b"/>
              <a:pathLst>
                <a:path w="1408" h="1395" extrusionOk="0">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12"/>
            <p:cNvSpPr/>
            <p:nvPr/>
          </p:nvSpPr>
          <p:spPr>
            <a:xfrm>
              <a:off x="2574700" y="4027500"/>
              <a:ext cx="34050" cy="33825"/>
            </a:xfrm>
            <a:custGeom>
              <a:avLst/>
              <a:gdLst/>
              <a:ahLst/>
              <a:cxnLst/>
              <a:rect l="l" t="t" r="r" b="b"/>
              <a:pathLst>
                <a:path w="1362" h="1353" extrusionOk="0">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12"/>
            <p:cNvSpPr/>
            <p:nvPr/>
          </p:nvSpPr>
          <p:spPr>
            <a:xfrm>
              <a:off x="2575525" y="4028525"/>
              <a:ext cx="33350" cy="32925"/>
            </a:xfrm>
            <a:custGeom>
              <a:avLst/>
              <a:gdLst/>
              <a:ahLst/>
              <a:cxnLst/>
              <a:rect l="l" t="t" r="r" b="b"/>
              <a:pathLst>
                <a:path w="1334" h="1317" extrusionOk="0">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12"/>
            <p:cNvSpPr/>
            <p:nvPr/>
          </p:nvSpPr>
          <p:spPr>
            <a:xfrm>
              <a:off x="2576450" y="4029450"/>
              <a:ext cx="32425" cy="32000"/>
            </a:xfrm>
            <a:custGeom>
              <a:avLst/>
              <a:gdLst/>
              <a:ahLst/>
              <a:cxnLst/>
              <a:rect l="l" t="t" r="r" b="b"/>
              <a:pathLst>
                <a:path w="1297" h="1280" extrusionOk="0">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12"/>
            <p:cNvSpPr/>
            <p:nvPr/>
          </p:nvSpPr>
          <p:spPr>
            <a:xfrm>
              <a:off x="2577375" y="4030275"/>
              <a:ext cx="31375" cy="31050"/>
            </a:xfrm>
            <a:custGeom>
              <a:avLst/>
              <a:gdLst/>
              <a:ahLst/>
              <a:cxnLst/>
              <a:rect l="l" t="t" r="r" b="b"/>
              <a:pathLst>
                <a:path w="1255" h="1242" extrusionOk="0">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12"/>
            <p:cNvSpPr/>
            <p:nvPr/>
          </p:nvSpPr>
          <p:spPr>
            <a:xfrm>
              <a:off x="2578300" y="4031200"/>
              <a:ext cx="30575" cy="30125"/>
            </a:xfrm>
            <a:custGeom>
              <a:avLst/>
              <a:gdLst/>
              <a:ahLst/>
              <a:cxnLst/>
              <a:rect l="l" t="t" r="r" b="b"/>
              <a:pathLst>
                <a:path w="1223" h="1205" extrusionOk="0">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12"/>
            <p:cNvSpPr/>
            <p:nvPr/>
          </p:nvSpPr>
          <p:spPr>
            <a:xfrm>
              <a:off x="2579100" y="4032125"/>
              <a:ext cx="29650" cy="29025"/>
            </a:xfrm>
            <a:custGeom>
              <a:avLst/>
              <a:gdLst/>
              <a:ahLst/>
              <a:cxnLst/>
              <a:rect l="l" t="t" r="r" b="b"/>
              <a:pathLst>
                <a:path w="1186" h="1161" extrusionOk="0">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12"/>
            <p:cNvSpPr/>
            <p:nvPr/>
          </p:nvSpPr>
          <p:spPr>
            <a:xfrm>
              <a:off x="2580025" y="4033050"/>
              <a:ext cx="28625" cy="28075"/>
            </a:xfrm>
            <a:custGeom>
              <a:avLst/>
              <a:gdLst/>
              <a:ahLst/>
              <a:cxnLst/>
              <a:rect l="l" t="t" r="r" b="b"/>
              <a:pathLst>
                <a:path w="1145" h="1123" extrusionOk="0">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12"/>
            <p:cNvSpPr/>
            <p:nvPr/>
          </p:nvSpPr>
          <p:spPr>
            <a:xfrm>
              <a:off x="2580950" y="4033850"/>
              <a:ext cx="27700" cy="27475"/>
            </a:xfrm>
            <a:custGeom>
              <a:avLst/>
              <a:gdLst/>
              <a:ahLst/>
              <a:cxnLst/>
              <a:rect l="l" t="t" r="r" b="b"/>
              <a:pathLst>
                <a:path w="1108" h="1099" extrusionOk="0">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12"/>
            <p:cNvSpPr/>
            <p:nvPr/>
          </p:nvSpPr>
          <p:spPr>
            <a:xfrm>
              <a:off x="2581975" y="4034875"/>
              <a:ext cx="26775" cy="26450"/>
            </a:xfrm>
            <a:custGeom>
              <a:avLst/>
              <a:gdLst/>
              <a:ahLst/>
              <a:cxnLst/>
              <a:rect l="l" t="t" r="r" b="b"/>
              <a:pathLst>
                <a:path w="1071" h="1058" extrusionOk="0">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8" name="Google Shape;728;p12"/>
            <p:cNvSpPr/>
            <p:nvPr/>
          </p:nvSpPr>
          <p:spPr>
            <a:xfrm>
              <a:off x="2582900" y="4035800"/>
              <a:ext cx="25750" cy="25525"/>
            </a:xfrm>
            <a:custGeom>
              <a:avLst/>
              <a:gdLst/>
              <a:ahLst/>
              <a:cxnLst/>
              <a:rect l="l" t="t" r="r" b="b"/>
              <a:pathLst>
                <a:path w="1030" h="1021" extrusionOk="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9" name="Google Shape;729;p12"/>
            <p:cNvSpPr/>
            <p:nvPr/>
          </p:nvSpPr>
          <p:spPr>
            <a:xfrm>
              <a:off x="2583725" y="4036725"/>
              <a:ext cx="24925" cy="24450"/>
            </a:xfrm>
            <a:custGeom>
              <a:avLst/>
              <a:gdLst/>
              <a:ahLst/>
              <a:cxnLst/>
              <a:rect l="l" t="t" r="r" b="b"/>
              <a:pathLst>
                <a:path w="997" h="978" extrusionOk="0">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12"/>
            <p:cNvSpPr/>
            <p:nvPr/>
          </p:nvSpPr>
          <p:spPr>
            <a:xfrm>
              <a:off x="2584650" y="4037550"/>
              <a:ext cx="23900" cy="23625"/>
            </a:xfrm>
            <a:custGeom>
              <a:avLst/>
              <a:gdLst/>
              <a:ahLst/>
              <a:cxnLst/>
              <a:rect l="l" t="t" r="r" b="b"/>
              <a:pathLst>
                <a:path w="956" h="945" extrusionOk="0">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12"/>
            <p:cNvSpPr/>
            <p:nvPr/>
          </p:nvSpPr>
          <p:spPr>
            <a:xfrm>
              <a:off x="2585575" y="4038475"/>
              <a:ext cx="22975" cy="22650"/>
            </a:xfrm>
            <a:custGeom>
              <a:avLst/>
              <a:gdLst/>
              <a:ahLst/>
              <a:cxnLst/>
              <a:rect l="l" t="t" r="r" b="b"/>
              <a:pathLst>
                <a:path w="919" h="906" extrusionOk="0">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12"/>
            <p:cNvSpPr/>
            <p:nvPr/>
          </p:nvSpPr>
          <p:spPr>
            <a:xfrm>
              <a:off x="2586500" y="4039400"/>
              <a:ext cx="22050" cy="21625"/>
            </a:xfrm>
            <a:custGeom>
              <a:avLst/>
              <a:gdLst/>
              <a:ahLst/>
              <a:cxnLst/>
              <a:rect l="l" t="t" r="r" b="b"/>
              <a:pathLst>
                <a:path w="882" h="865" extrusionOk="0">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12"/>
            <p:cNvSpPr/>
            <p:nvPr/>
          </p:nvSpPr>
          <p:spPr>
            <a:xfrm>
              <a:off x="2587300" y="4040325"/>
              <a:ext cx="21250" cy="20700"/>
            </a:xfrm>
            <a:custGeom>
              <a:avLst/>
              <a:gdLst/>
              <a:ahLst/>
              <a:cxnLst/>
              <a:rect l="l" t="t" r="r" b="b"/>
              <a:pathLst>
                <a:path w="850" h="828" extrusionOk="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12"/>
            <p:cNvSpPr/>
            <p:nvPr/>
          </p:nvSpPr>
          <p:spPr>
            <a:xfrm>
              <a:off x="2588325" y="4041350"/>
              <a:ext cx="20325" cy="19675"/>
            </a:xfrm>
            <a:custGeom>
              <a:avLst/>
              <a:gdLst/>
              <a:ahLst/>
              <a:cxnLst/>
              <a:rect l="l" t="t" r="r" b="b"/>
              <a:pathLst>
                <a:path w="813" h="787" extrusionOk="0">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12"/>
            <p:cNvSpPr/>
            <p:nvPr/>
          </p:nvSpPr>
          <p:spPr>
            <a:xfrm>
              <a:off x="2589250" y="4042275"/>
              <a:ext cx="19300" cy="18750"/>
            </a:xfrm>
            <a:custGeom>
              <a:avLst/>
              <a:gdLst/>
              <a:ahLst/>
              <a:cxnLst/>
              <a:rect l="l" t="t" r="r" b="b"/>
              <a:pathLst>
                <a:path w="772" h="750" extrusionOk="0">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12"/>
            <p:cNvSpPr/>
            <p:nvPr/>
          </p:nvSpPr>
          <p:spPr>
            <a:xfrm>
              <a:off x="2590175" y="4043075"/>
              <a:ext cx="18175" cy="18075"/>
            </a:xfrm>
            <a:custGeom>
              <a:avLst/>
              <a:gdLst/>
              <a:ahLst/>
              <a:cxnLst/>
              <a:rect l="l" t="t" r="r" b="b"/>
              <a:pathLst>
                <a:path w="727" h="723" extrusionOk="0">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12"/>
            <p:cNvSpPr/>
            <p:nvPr/>
          </p:nvSpPr>
          <p:spPr>
            <a:xfrm>
              <a:off x="2591100" y="4044000"/>
              <a:ext cx="17250" cy="17000"/>
            </a:xfrm>
            <a:custGeom>
              <a:avLst/>
              <a:gdLst/>
              <a:ahLst/>
              <a:cxnLst/>
              <a:rect l="l" t="t" r="r" b="b"/>
              <a:pathLst>
                <a:path w="690" h="680" extrusionOk="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12"/>
            <p:cNvSpPr/>
            <p:nvPr/>
          </p:nvSpPr>
          <p:spPr>
            <a:xfrm>
              <a:off x="2591925" y="4044925"/>
              <a:ext cx="16425" cy="16100"/>
            </a:xfrm>
            <a:custGeom>
              <a:avLst/>
              <a:gdLst/>
              <a:ahLst/>
              <a:cxnLst/>
              <a:rect l="l" t="t" r="r" b="b"/>
              <a:pathLst>
                <a:path w="657" h="644" extrusionOk="0">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12"/>
            <p:cNvSpPr/>
            <p:nvPr/>
          </p:nvSpPr>
          <p:spPr>
            <a:xfrm>
              <a:off x="2592850" y="4045850"/>
              <a:ext cx="15400" cy="15050"/>
            </a:xfrm>
            <a:custGeom>
              <a:avLst/>
              <a:gdLst/>
              <a:ahLst/>
              <a:cxnLst/>
              <a:rect l="l" t="t" r="r" b="b"/>
              <a:pathLst>
                <a:path w="616" h="602" extrusionOk="0">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12"/>
            <p:cNvSpPr/>
            <p:nvPr/>
          </p:nvSpPr>
          <p:spPr>
            <a:xfrm>
              <a:off x="2593775" y="4046675"/>
              <a:ext cx="14575" cy="14225"/>
            </a:xfrm>
            <a:custGeom>
              <a:avLst/>
              <a:gdLst/>
              <a:ahLst/>
              <a:cxnLst/>
              <a:rect l="l" t="t" r="r" b="b"/>
              <a:pathLst>
                <a:path w="583" h="569" extrusionOk="0">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12"/>
            <p:cNvSpPr/>
            <p:nvPr/>
          </p:nvSpPr>
          <p:spPr>
            <a:xfrm>
              <a:off x="2594700" y="4047700"/>
              <a:ext cx="13550" cy="13300"/>
            </a:xfrm>
            <a:custGeom>
              <a:avLst/>
              <a:gdLst/>
              <a:ahLst/>
              <a:cxnLst/>
              <a:rect l="l" t="t" r="r" b="b"/>
              <a:pathLst>
                <a:path w="542" h="532" extrusionOk="0">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12"/>
            <p:cNvSpPr/>
            <p:nvPr/>
          </p:nvSpPr>
          <p:spPr>
            <a:xfrm>
              <a:off x="2595725" y="4048625"/>
              <a:ext cx="12525" cy="12275"/>
            </a:xfrm>
            <a:custGeom>
              <a:avLst/>
              <a:gdLst/>
              <a:ahLst/>
              <a:cxnLst/>
              <a:rect l="l" t="t" r="r" b="b"/>
              <a:pathLst>
                <a:path w="501" h="491" extrusionOk="0">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12"/>
            <p:cNvSpPr/>
            <p:nvPr/>
          </p:nvSpPr>
          <p:spPr>
            <a:xfrm>
              <a:off x="2596525" y="4049550"/>
              <a:ext cx="11725" cy="11350"/>
            </a:xfrm>
            <a:custGeom>
              <a:avLst/>
              <a:gdLst/>
              <a:ahLst/>
              <a:cxnLst/>
              <a:rect l="l" t="t" r="r" b="b"/>
              <a:pathLst>
                <a:path w="469" h="454" extrusionOk="0">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12"/>
            <p:cNvSpPr/>
            <p:nvPr/>
          </p:nvSpPr>
          <p:spPr>
            <a:xfrm>
              <a:off x="2597450" y="4050375"/>
              <a:ext cx="10700" cy="10350"/>
            </a:xfrm>
            <a:custGeom>
              <a:avLst/>
              <a:gdLst/>
              <a:ahLst/>
              <a:cxnLst/>
              <a:rect l="l" t="t" r="r" b="b"/>
              <a:pathLst>
                <a:path w="428" h="414" extrusionOk="0">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12"/>
            <p:cNvSpPr/>
            <p:nvPr/>
          </p:nvSpPr>
          <p:spPr>
            <a:xfrm>
              <a:off x="2598375" y="4051275"/>
              <a:ext cx="9775" cy="9525"/>
            </a:xfrm>
            <a:custGeom>
              <a:avLst/>
              <a:gdLst/>
              <a:ahLst/>
              <a:cxnLst/>
              <a:rect l="l" t="t" r="r" b="b"/>
              <a:pathLst>
                <a:path w="391" h="381" extrusionOk="0">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12"/>
            <p:cNvSpPr/>
            <p:nvPr/>
          </p:nvSpPr>
          <p:spPr>
            <a:xfrm>
              <a:off x="2599300" y="4052200"/>
              <a:ext cx="8850" cy="8700"/>
            </a:xfrm>
            <a:custGeom>
              <a:avLst/>
              <a:gdLst/>
              <a:ahLst/>
              <a:cxnLst/>
              <a:rect l="l" t="t" r="r" b="b"/>
              <a:pathLst>
                <a:path w="354" h="348" extrusionOk="0">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12"/>
            <p:cNvSpPr/>
            <p:nvPr/>
          </p:nvSpPr>
          <p:spPr>
            <a:xfrm>
              <a:off x="2600125" y="4053125"/>
              <a:ext cx="8025" cy="7575"/>
            </a:xfrm>
            <a:custGeom>
              <a:avLst/>
              <a:gdLst/>
              <a:ahLst/>
              <a:cxnLst/>
              <a:rect l="l" t="t" r="r" b="b"/>
              <a:pathLst>
                <a:path w="321" h="303" extrusionOk="0">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12"/>
            <p:cNvSpPr/>
            <p:nvPr/>
          </p:nvSpPr>
          <p:spPr>
            <a:xfrm>
              <a:off x="1559925" y="3984975"/>
              <a:ext cx="70750" cy="70075"/>
            </a:xfrm>
            <a:custGeom>
              <a:avLst/>
              <a:gdLst/>
              <a:ahLst/>
              <a:cxnLst/>
              <a:rect l="l" t="t" r="r" b="b"/>
              <a:pathLst>
                <a:path w="2830" h="2803" extrusionOk="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12"/>
            <p:cNvSpPr/>
            <p:nvPr/>
          </p:nvSpPr>
          <p:spPr>
            <a:xfrm>
              <a:off x="1560650" y="3985675"/>
              <a:ext cx="69825" cy="69375"/>
            </a:xfrm>
            <a:custGeom>
              <a:avLst/>
              <a:gdLst/>
              <a:ahLst/>
              <a:cxnLst/>
              <a:rect l="l" t="t" r="r" b="b"/>
              <a:pathLst>
                <a:path w="2793" h="2775" extrusionOk="0">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12"/>
            <p:cNvSpPr/>
            <p:nvPr/>
          </p:nvSpPr>
          <p:spPr>
            <a:xfrm>
              <a:off x="1561450" y="3986500"/>
              <a:ext cx="69225" cy="68550"/>
            </a:xfrm>
            <a:custGeom>
              <a:avLst/>
              <a:gdLst/>
              <a:ahLst/>
              <a:cxnLst/>
              <a:rect l="l" t="t" r="r" b="b"/>
              <a:pathLst>
                <a:path w="2769" h="2742" extrusionOk="0">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12"/>
            <p:cNvSpPr/>
            <p:nvPr/>
          </p:nvSpPr>
          <p:spPr>
            <a:xfrm>
              <a:off x="1562175" y="3987225"/>
              <a:ext cx="68300" cy="67825"/>
            </a:xfrm>
            <a:custGeom>
              <a:avLst/>
              <a:gdLst/>
              <a:ahLst/>
              <a:cxnLst/>
              <a:rect l="l" t="t" r="r" b="b"/>
              <a:pathLst>
                <a:path w="2732" h="2713" extrusionOk="0">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12"/>
            <p:cNvSpPr/>
            <p:nvPr/>
          </p:nvSpPr>
          <p:spPr>
            <a:xfrm>
              <a:off x="1563000" y="3988050"/>
              <a:ext cx="67475" cy="66825"/>
            </a:xfrm>
            <a:custGeom>
              <a:avLst/>
              <a:gdLst/>
              <a:ahLst/>
              <a:cxnLst/>
              <a:rect l="l" t="t" r="r" b="b"/>
              <a:pathLst>
                <a:path w="2699" h="2673" extrusionOk="0">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12"/>
            <p:cNvSpPr/>
            <p:nvPr/>
          </p:nvSpPr>
          <p:spPr>
            <a:xfrm>
              <a:off x="1563725" y="3988750"/>
              <a:ext cx="66750" cy="66125"/>
            </a:xfrm>
            <a:custGeom>
              <a:avLst/>
              <a:gdLst/>
              <a:ahLst/>
              <a:cxnLst/>
              <a:rect l="l" t="t" r="r" b="b"/>
              <a:pathLst>
                <a:path w="2670" h="2645" extrusionOk="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12"/>
            <p:cNvSpPr/>
            <p:nvPr/>
          </p:nvSpPr>
          <p:spPr>
            <a:xfrm>
              <a:off x="1564525" y="3989575"/>
              <a:ext cx="65850" cy="65400"/>
            </a:xfrm>
            <a:custGeom>
              <a:avLst/>
              <a:gdLst/>
              <a:ahLst/>
              <a:cxnLst/>
              <a:rect l="l" t="t" r="r" b="b"/>
              <a:pathLst>
                <a:path w="2634" h="2616" extrusionOk="0">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12"/>
            <p:cNvSpPr/>
            <p:nvPr/>
          </p:nvSpPr>
          <p:spPr>
            <a:xfrm>
              <a:off x="1565250" y="3990300"/>
              <a:ext cx="65325" cy="64575"/>
            </a:xfrm>
            <a:custGeom>
              <a:avLst/>
              <a:gdLst/>
              <a:ahLst/>
              <a:cxnLst/>
              <a:rect l="l" t="t" r="r" b="b"/>
              <a:pathLst>
                <a:path w="2613" h="2583" extrusionOk="0">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12"/>
            <p:cNvSpPr/>
            <p:nvPr/>
          </p:nvSpPr>
          <p:spPr>
            <a:xfrm>
              <a:off x="1566075" y="3991125"/>
              <a:ext cx="64300" cy="63750"/>
            </a:xfrm>
            <a:custGeom>
              <a:avLst/>
              <a:gdLst/>
              <a:ahLst/>
              <a:cxnLst/>
              <a:rect l="l" t="t" r="r" b="b"/>
              <a:pathLst>
                <a:path w="2572" h="2550" extrusionOk="0">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12"/>
            <p:cNvSpPr/>
            <p:nvPr/>
          </p:nvSpPr>
          <p:spPr>
            <a:xfrm>
              <a:off x="1566800" y="3991825"/>
              <a:ext cx="63575" cy="63050"/>
            </a:xfrm>
            <a:custGeom>
              <a:avLst/>
              <a:gdLst/>
              <a:ahLst/>
              <a:cxnLst/>
              <a:rect l="l" t="t" r="r" b="b"/>
              <a:pathLst>
                <a:path w="2543" h="2522" extrusionOk="0">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12"/>
            <p:cNvSpPr/>
            <p:nvPr/>
          </p:nvSpPr>
          <p:spPr>
            <a:xfrm>
              <a:off x="1567600" y="3992650"/>
              <a:ext cx="62775" cy="62225"/>
            </a:xfrm>
            <a:custGeom>
              <a:avLst/>
              <a:gdLst/>
              <a:ahLst/>
              <a:cxnLst/>
              <a:rect l="l" t="t" r="r" b="b"/>
              <a:pathLst>
                <a:path w="2511" h="2489" extrusionOk="0">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9" name="Google Shape;759;p12"/>
            <p:cNvSpPr/>
            <p:nvPr/>
          </p:nvSpPr>
          <p:spPr>
            <a:xfrm>
              <a:off x="1568225" y="3993375"/>
              <a:ext cx="62150" cy="61500"/>
            </a:xfrm>
            <a:custGeom>
              <a:avLst/>
              <a:gdLst/>
              <a:ahLst/>
              <a:cxnLst/>
              <a:rect l="l" t="t" r="r" b="b"/>
              <a:pathLst>
                <a:path w="2486" h="2460" extrusionOk="0">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0" name="Google Shape;760;p12"/>
            <p:cNvSpPr/>
            <p:nvPr/>
          </p:nvSpPr>
          <p:spPr>
            <a:xfrm>
              <a:off x="1568950" y="3994200"/>
              <a:ext cx="61325" cy="60675"/>
            </a:xfrm>
            <a:custGeom>
              <a:avLst/>
              <a:gdLst/>
              <a:ahLst/>
              <a:cxnLst/>
              <a:rect l="l" t="t" r="r" b="b"/>
              <a:pathLst>
                <a:path w="2453" h="2427" extrusionOk="0">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12"/>
            <p:cNvSpPr/>
            <p:nvPr/>
          </p:nvSpPr>
          <p:spPr>
            <a:xfrm>
              <a:off x="1569750" y="3994900"/>
              <a:ext cx="60525" cy="59875"/>
            </a:xfrm>
            <a:custGeom>
              <a:avLst/>
              <a:gdLst/>
              <a:ahLst/>
              <a:cxnLst/>
              <a:rect l="l" t="t" r="r" b="b"/>
              <a:pathLst>
                <a:path w="2421" h="2395" extrusionOk="0">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12"/>
            <p:cNvSpPr/>
            <p:nvPr/>
          </p:nvSpPr>
          <p:spPr>
            <a:xfrm>
              <a:off x="1570575" y="3995725"/>
              <a:ext cx="59700" cy="59050"/>
            </a:xfrm>
            <a:custGeom>
              <a:avLst/>
              <a:gdLst/>
              <a:ahLst/>
              <a:cxnLst/>
              <a:rect l="l" t="t" r="r" b="b"/>
              <a:pathLst>
                <a:path w="2388" h="2362" extrusionOk="0">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12"/>
            <p:cNvSpPr/>
            <p:nvPr/>
          </p:nvSpPr>
          <p:spPr>
            <a:xfrm>
              <a:off x="1571300" y="3996450"/>
              <a:ext cx="58975" cy="58425"/>
            </a:xfrm>
            <a:custGeom>
              <a:avLst/>
              <a:gdLst/>
              <a:ahLst/>
              <a:cxnLst/>
              <a:rect l="l" t="t" r="r" b="b"/>
              <a:pathLst>
                <a:path w="2359" h="2337" extrusionOk="0">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4" name="Google Shape;764;p12"/>
            <p:cNvSpPr/>
            <p:nvPr/>
          </p:nvSpPr>
          <p:spPr>
            <a:xfrm>
              <a:off x="1572125" y="3997275"/>
              <a:ext cx="58150" cy="57500"/>
            </a:xfrm>
            <a:custGeom>
              <a:avLst/>
              <a:gdLst/>
              <a:ahLst/>
              <a:cxnLst/>
              <a:rect l="l" t="t" r="r" b="b"/>
              <a:pathLst>
                <a:path w="2326" h="2300" extrusionOk="0">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5" name="Google Shape;765;p12"/>
            <p:cNvSpPr/>
            <p:nvPr/>
          </p:nvSpPr>
          <p:spPr>
            <a:xfrm>
              <a:off x="1572825" y="3997975"/>
              <a:ext cx="57350" cy="56775"/>
            </a:xfrm>
            <a:custGeom>
              <a:avLst/>
              <a:gdLst/>
              <a:ahLst/>
              <a:cxnLst/>
              <a:rect l="l" t="t" r="r" b="b"/>
              <a:pathLst>
                <a:path w="2294" h="2271" extrusionOk="0">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12"/>
            <p:cNvSpPr/>
            <p:nvPr/>
          </p:nvSpPr>
          <p:spPr>
            <a:xfrm>
              <a:off x="1573650" y="3998800"/>
              <a:ext cx="56525" cy="55800"/>
            </a:xfrm>
            <a:custGeom>
              <a:avLst/>
              <a:gdLst/>
              <a:ahLst/>
              <a:cxnLst/>
              <a:rect l="l" t="t" r="r" b="b"/>
              <a:pathLst>
                <a:path w="2261" h="2232" extrusionOk="0">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12"/>
            <p:cNvSpPr/>
            <p:nvPr/>
          </p:nvSpPr>
          <p:spPr>
            <a:xfrm>
              <a:off x="1574375" y="3999525"/>
              <a:ext cx="55800" cy="55150"/>
            </a:xfrm>
            <a:custGeom>
              <a:avLst/>
              <a:gdLst/>
              <a:ahLst/>
              <a:cxnLst/>
              <a:rect l="l" t="t" r="r" b="b"/>
              <a:pathLst>
                <a:path w="2232" h="2206" extrusionOk="0">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12"/>
            <p:cNvSpPr/>
            <p:nvPr/>
          </p:nvSpPr>
          <p:spPr>
            <a:xfrm>
              <a:off x="1575200" y="4000350"/>
              <a:ext cx="54975" cy="54325"/>
            </a:xfrm>
            <a:custGeom>
              <a:avLst/>
              <a:gdLst/>
              <a:ahLst/>
              <a:cxnLst/>
              <a:rect l="l" t="t" r="r" b="b"/>
              <a:pathLst>
                <a:path w="2199" h="2173" extrusionOk="0">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12"/>
            <p:cNvSpPr/>
            <p:nvPr/>
          </p:nvSpPr>
          <p:spPr>
            <a:xfrm>
              <a:off x="1575925" y="4001050"/>
              <a:ext cx="54250" cy="53500"/>
            </a:xfrm>
            <a:custGeom>
              <a:avLst/>
              <a:gdLst/>
              <a:ahLst/>
              <a:cxnLst/>
              <a:rect l="l" t="t" r="r" b="b"/>
              <a:pathLst>
                <a:path w="2170" h="2140" extrusionOk="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12"/>
            <p:cNvSpPr/>
            <p:nvPr/>
          </p:nvSpPr>
          <p:spPr>
            <a:xfrm>
              <a:off x="1576625" y="4001875"/>
              <a:ext cx="53450" cy="52700"/>
            </a:xfrm>
            <a:custGeom>
              <a:avLst/>
              <a:gdLst/>
              <a:ahLst/>
              <a:cxnLst/>
              <a:rect l="l" t="t" r="r" b="b"/>
              <a:pathLst>
                <a:path w="2138" h="2108" extrusionOk="0">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12"/>
            <p:cNvSpPr/>
            <p:nvPr/>
          </p:nvSpPr>
          <p:spPr>
            <a:xfrm>
              <a:off x="1577450" y="4002600"/>
              <a:ext cx="52725" cy="51975"/>
            </a:xfrm>
            <a:custGeom>
              <a:avLst/>
              <a:gdLst/>
              <a:ahLst/>
              <a:cxnLst/>
              <a:rect l="l" t="t" r="r" b="b"/>
              <a:pathLst>
                <a:path w="2109" h="2079" extrusionOk="0">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12"/>
            <p:cNvSpPr/>
            <p:nvPr/>
          </p:nvSpPr>
          <p:spPr>
            <a:xfrm>
              <a:off x="1578275" y="4003425"/>
              <a:ext cx="51800" cy="51150"/>
            </a:xfrm>
            <a:custGeom>
              <a:avLst/>
              <a:gdLst/>
              <a:ahLst/>
              <a:cxnLst/>
              <a:rect l="l" t="t" r="r" b="b"/>
              <a:pathLst>
                <a:path w="2072" h="2046" extrusionOk="0">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12"/>
            <p:cNvSpPr/>
            <p:nvPr/>
          </p:nvSpPr>
          <p:spPr>
            <a:xfrm>
              <a:off x="1579000" y="4004125"/>
              <a:ext cx="51075" cy="50425"/>
            </a:xfrm>
            <a:custGeom>
              <a:avLst/>
              <a:gdLst/>
              <a:ahLst/>
              <a:cxnLst/>
              <a:rect l="l" t="t" r="r" b="b"/>
              <a:pathLst>
                <a:path w="2043" h="2017" extrusionOk="0">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12"/>
            <p:cNvSpPr/>
            <p:nvPr/>
          </p:nvSpPr>
          <p:spPr>
            <a:xfrm>
              <a:off x="1579800" y="4004950"/>
              <a:ext cx="50150" cy="49600"/>
            </a:xfrm>
            <a:custGeom>
              <a:avLst/>
              <a:gdLst/>
              <a:ahLst/>
              <a:cxnLst/>
              <a:rect l="l" t="t" r="r" b="b"/>
              <a:pathLst>
                <a:path w="2006" h="1984" extrusionOk="0">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12"/>
            <p:cNvSpPr/>
            <p:nvPr/>
          </p:nvSpPr>
          <p:spPr>
            <a:xfrm>
              <a:off x="1580525" y="4005675"/>
              <a:ext cx="49325" cy="48775"/>
            </a:xfrm>
            <a:custGeom>
              <a:avLst/>
              <a:gdLst/>
              <a:ahLst/>
              <a:cxnLst/>
              <a:rect l="l" t="t" r="r" b="b"/>
              <a:pathLst>
                <a:path w="1973" h="1951" extrusionOk="0">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12"/>
            <p:cNvSpPr/>
            <p:nvPr/>
          </p:nvSpPr>
          <p:spPr>
            <a:xfrm>
              <a:off x="1581350" y="4006500"/>
              <a:ext cx="48500" cy="48100"/>
            </a:xfrm>
            <a:custGeom>
              <a:avLst/>
              <a:gdLst/>
              <a:ahLst/>
              <a:cxnLst/>
              <a:rect l="l" t="t" r="r" b="b"/>
              <a:pathLst>
                <a:path w="1940" h="1924" extrusionOk="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12"/>
            <p:cNvSpPr/>
            <p:nvPr/>
          </p:nvSpPr>
          <p:spPr>
            <a:xfrm>
              <a:off x="1582075" y="4007200"/>
              <a:ext cx="47675" cy="47400"/>
            </a:xfrm>
            <a:custGeom>
              <a:avLst/>
              <a:gdLst/>
              <a:ahLst/>
              <a:cxnLst/>
              <a:rect l="l" t="t" r="r" b="b"/>
              <a:pathLst>
                <a:path w="1907" h="1896" extrusionOk="0">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12"/>
            <p:cNvSpPr/>
            <p:nvPr/>
          </p:nvSpPr>
          <p:spPr>
            <a:xfrm>
              <a:off x="1582875" y="4008025"/>
              <a:ext cx="46875" cy="46425"/>
            </a:xfrm>
            <a:custGeom>
              <a:avLst/>
              <a:gdLst/>
              <a:ahLst/>
              <a:cxnLst/>
              <a:rect l="l" t="t" r="r" b="b"/>
              <a:pathLst>
                <a:path w="1875" h="1857" extrusionOk="0">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12"/>
            <p:cNvSpPr/>
            <p:nvPr/>
          </p:nvSpPr>
          <p:spPr>
            <a:xfrm>
              <a:off x="1583600" y="4008750"/>
              <a:ext cx="46150" cy="45700"/>
            </a:xfrm>
            <a:custGeom>
              <a:avLst/>
              <a:gdLst/>
              <a:ahLst/>
              <a:cxnLst/>
              <a:rect l="l" t="t" r="r" b="b"/>
              <a:pathLst>
                <a:path w="1846" h="1828" extrusionOk="0">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12"/>
            <p:cNvSpPr/>
            <p:nvPr/>
          </p:nvSpPr>
          <p:spPr>
            <a:xfrm>
              <a:off x="1584325" y="4009575"/>
              <a:ext cx="45325" cy="44875"/>
            </a:xfrm>
            <a:custGeom>
              <a:avLst/>
              <a:gdLst/>
              <a:ahLst/>
              <a:cxnLst/>
              <a:rect l="l" t="t" r="r" b="b"/>
              <a:pathLst>
                <a:path w="1813" h="1795" extrusionOk="0">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12"/>
            <p:cNvSpPr/>
            <p:nvPr/>
          </p:nvSpPr>
          <p:spPr>
            <a:xfrm>
              <a:off x="1585150" y="4010275"/>
              <a:ext cx="44600" cy="44175"/>
            </a:xfrm>
            <a:custGeom>
              <a:avLst/>
              <a:gdLst/>
              <a:ahLst/>
              <a:cxnLst/>
              <a:rect l="l" t="t" r="r" b="b"/>
              <a:pathLst>
                <a:path w="1784" h="1767" extrusionOk="0">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12"/>
            <p:cNvSpPr/>
            <p:nvPr/>
          </p:nvSpPr>
          <p:spPr>
            <a:xfrm>
              <a:off x="1585950" y="4011100"/>
              <a:ext cx="43700" cy="43325"/>
            </a:xfrm>
            <a:custGeom>
              <a:avLst/>
              <a:gdLst/>
              <a:ahLst/>
              <a:cxnLst/>
              <a:rect l="l" t="t" r="r" b="b"/>
              <a:pathLst>
                <a:path w="1748" h="1733" extrusionOk="0">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12"/>
            <p:cNvSpPr/>
            <p:nvPr/>
          </p:nvSpPr>
          <p:spPr>
            <a:xfrm>
              <a:off x="1586675" y="4011825"/>
              <a:ext cx="43075" cy="42600"/>
            </a:xfrm>
            <a:custGeom>
              <a:avLst/>
              <a:gdLst/>
              <a:ahLst/>
              <a:cxnLst/>
              <a:rect l="l" t="t" r="r" b="b"/>
              <a:pathLst>
                <a:path w="1723" h="1704" extrusionOk="0">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12"/>
            <p:cNvSpPr/>
            <p:nvPr/>
          </p:nvSpPr>
          <p:spPr>
            <a:xfrm>
              <a:off x="1587500" y="4012650"/>
              <a:ext cx="42150" cy="41650"/>
            </a:xfrm>
            <a:custGeom>
              <a:avLst/>
              <a:gdLst/>
              <a:ahLst/>
              <a:cxnLst/>
              <a:rect l="l" t="t" r="r" b="b"/>
              <a:pathLst>
                <a:path w="1686" h="1666" extrusionOk="0">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12"/>
            <p:cNvSpPr/>
            <p:nvPr/>
          </p:nvSpPr>
          <p:spPr>
            <a:xfrm>
              <a:off x="1588225" y="4013350"/>
              <a:ext cx="41225" cy="41075"/>
            </a:xfrm>
            <a:custGeom>
              <a:avLst/>
              <a:gdLst/>
              <a:ahLst/>
              <a:cxnLst/>
              <a:rect l="l" t="t" r="r" b="b"/>
              <a:pathLst>
                <a:path w="1649" h="1643" extrusionOk="0">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12"/>
            <p:cNvSpPr/>
            <p:nvPr/>
          </p:nvSpPr>
          <p:spPr>
            <a:xfrm>
              <a:off x="1589025" y="4014175"/>
              <a:ext cx="40625" cy="40250"/>
            </a:xfrm>
            <a:custGeom>
              <a:avLst/>
              <a:gdLst/>
              <a:ahLst/>
              <a:cxnLst/>
              <a:rect l="l" t="t" r="r" b="b"/>
              <a:pathLst>
                <a:path w="1625" h="1610" extrusionOk="0">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7" name="Google Shape;787;p12"/>
            <p:cNvSpPr/>
            <p:nvPr/>
          </p:nvSpPr>
          <p:spPr>
            <a:xfrm>
              <a:off x="1589750" y="4014900"/>
              <a:ext cx="39800" cy="39400"/>
            </a:xfrm>
            <a:custGeom>
              <a:avLst/>
              <a:gdLst/>
              <a:ahLst/>
              <a:cxnLst/>
              <a:rect l="l" t="t" r="r" b="b"/>
              <a:pathLst>
                <a:path w="1592" h="1576" extrusionOk="0">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12"/>
            <p:cNvSpPr/>
            <p:nvPr/>
          </p:nvSpPr>
          <p:spPr>
            <a:xfrm>
              <a:off x="1590575" y="4015725"/>
              <a:ext cx="39075" cy="38575"/>
            </a:xfrm>
            <a:custGeom>
              <a:avLst/>
              <a:gdLst/>
              <a:ahLst/>
              <a:cxnLst/>
              <a:rect l="l" t="t" r="r" b="b"/>
              <a:pathLst>
                <a:path w="1563" h="1543" extrusionOk="0">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12"/>
            <p:cNvSpPr/>
            <p:nvPr/>
          </p:nvSpPr>
          <p:spPr>
            <a:xfrm>
              <a:off x="1591300" y="4016425"/>
              <a:ext cx="38250" cy="38000"/>
            </a:xfrm>
            <a:custGeom>
              <a:avLst/>
              <a:gdLst/>
              <a:ahLst/>
              <a:cxnLst/>
              <a:rect l="l" t="t" r="r" b="b"/>
              <a:pathLst>
                <a:path w="1530" h="1520" extrusionOk="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12"/>
            <p:cNvSpPr/>
            <p:nvPr/>
          </p:nvSpPr>
          <p:spPr>
            <a:xfrm>
              <a:off x="1592000" y="4017250"/>
              <a:ext cx="37550" cy="37075"/>
            </a:xfrm>
            <a:custGeom>
              <a:avLst/>
              <a:gdLst/>
              <a:ahLst/>
              <a:cxnLst/>
              <a:rect l="l" t="t" r="r" b="b"/>
              <a:pathLst>
                <a:path w="1502" h="1483" extrusionOk="0">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12"/>
            <p:cNvSpPr/>
            <p:nvPr/>
          </p:nvSpPr>
          <p:spPr>
            <a:xfrm>
              <a:off x="1592825" y="4017975"/>
              <a:ext cx="36725" cy="36350"/>
            </a:xfrm>
            <a:custGeom>
              <a:avLst/>
              <a:gdLst/>
              <a:ahLst/>
              <a:cxnLst/>
              <a:rect l="l" t="t" r="r" b="b"/>
              <a:pathLst>
                <a:path w="1469" h="1454" extrusionOk="0">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12"/>
            <p:cNvSpPr/>
            <p:nvPr/>
          </p:nvSpPr>
          <p:spPr>
            <a:xfrm>
              <a:off x="1593650" y="4018800"/>
              <a:ext cx="35700" cy="35525"/>
            </a:xfrm>
            <a:custGeom>
              <a:avLst/>
              <a:gdLst/>
              <a:ahLst/>
              <a:cxnLst/>
              <a:rect l="l" t="t" r="r" b="b"/>
              <a:pathLst>
                <a:path w="1428" h="1421" extrusionOk="0">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12"/>
            <p:cNvSpPr/>
            <p:nvPr/>
          </p:nvSpPr>
          <p:spPr>
            <a:xfrm>
              <a:off x="1594375" y="4019500"/>
              <a:ext cx="35175" cy="34725"/>
            </a:xfrm>
            <a:custGeom>
              <a:avLst/>
              <a:gdLst/>
              <a:ahLst/>
              <a:cxnLst/>
              <a:rect l="l" t="t" r="r" b="b"/>
              <a:pathLst>
                <a:path w="1407" h="1389" extrusionOk="0">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12"/>
            <p:cNvSpPr/>
            <p:nvPr/>
          </p:nvSpPr>
          <p:spPr>
            <a:xfrm>
              <a:off x="1595175" y="4020325"/>
              <a:ext cx="34175" cy="34000"/>
            </a:xfrm>
            <a:custGeom>
              <a:avLst/>
              <a:gdLst/>
              <a:ahLst/>
              <a:cxnLst/>
              <a:rect l="l" t="t" r="r" b="b"/>
              <a:pathLst>
                <a:path w="1367" h="1360" extrusionOk="0">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12"/>
            <p:cNvSpPr/>
            <p:nvPr/>
          </p:nvSpPr>
          <p:spPr>
            <a:xfrm>
              <a:off x="1595800" y="4021050"/>
              <a:ext cx="33550" cy="33275"/>
            </a:xfrm>
            <a:custGeom>
              <a:avLst/>
              <a:gdLst/>
              <a:ahLst/>
              <a:cxnLst/>
              <a:rect l="l" t="t" r="r" b="b"/>
              <a:pathLst>
                <a:path w="1342" h="1331" extrusionOk="0">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6" name="Google Shape;796;p12"/>
            <p:cNvSpPr/>
            <p:nvPr/>
          </p:nvSpPr>
          <p:spPr>
            <a:xfrm>
              <a:off x="1596525" y="4021875"/>
              <a:ext cx="32825" cy="32275"/>
            </a:xfrm>
            <a:custGeom>
              <a:avLst/>
              <a:gdLst/>
              <a:ahLst/>
              <a:cxnLst/>
              <a:rect l="l" t="t" r="r" b="b"/>
              <a:pathLst>
                <a:path w="1313" h="1291" extrusionOk="0">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7" name="Google Shape;797;p12"/>
            <p:cNvSpPr/>
            <p:nvPr/>
          </p:nvSpPr>
          <p:spPr>
            <a:xfrm>
              <a:off x="1597350" y="4022575"/>
              <a:ext cx="31900" cy="31575"/>
            </a:xfrm>
            <a:custGeom>
              <a:avLst/>
              <a:gdLst/>
              <a:ahLst/>
              <a:cxnLst/>
              <a:rect l="l" t="t" r="r" b="b"/>
              <a:pathLst>
                <a:path w="1276" h="1263" extrusionOk="0">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8" name="Google Shape;798;p12"/>
            <p:cNvSpPr/>
            <p:nvPr/>
          </p:nvSpPr>
          <p:spPr>
            <a:xfrm>
              <a:off x="1598050" y="4023400"/>
              <a:ext cx="31300" cy="30750"/>
            </a:xfrm>
            <a:custGeom>
              <a:avLst/>
              <a:gdLst/>
              <a:ahLst/>
              <a:cxnLst/>
              <a:rect l="l" t="t" r="r" b="b"/>
              <a:pathLst>
                <a:path w="1252" h="1230" extrusionOk="0">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9" name="Google Shape;799;p12"/>
            <p:cNvSpPr/>
            <p:nvPr/>
          </p:nvSpPr>
          <p:spPr>
            <a:xfrm>
              <a:off x="1598875" y="4024025"/>
              <a:ext cx="30375" cy="30000"/>
            </a:xfrm>
            <a:custGeom>
              <a:avLst/>
              <a:gdLst/>
              <a:ahLst/>
              <a:cxnLst/>
              <a:rect l="l" t="t" r="r" b="b"/>
              <a:pathLst>
                <a:path w="1215" h="1200" extrusionOk="0">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0" name="Google Shape;800;p12"/>
            <p:cNvSpPr/>
            <p:nvPr/>
          </p:nvSpPr>
          <p:spPr>
            <a:xfrm>
              <a:off x="1599600" y="4024750"/>
              <a:ext cx="29650" cy="29250"/>
            </a:xfrm>
            <a:custGeom>
              <a:avLst/>
              <a:gdLst/>
              <a:ahLst/>
              <a:cxnLst/>
              <a:rect l="l" t="t" r="r" b="b"/>
              <a:pathLst>
                <a:path w="1186" h="1170" extrusionOk="0">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1" name="Google Shape;801;p12"/>
            <p:cNvSpPr/>
            <p:nvPr/>
          </p:nvSpPr>
          <p:spPr>
            <a:xfrm>
              <a:off x="1600425" y="4025550"/>
              <a:ext cx="28825" cy="28325"/>
            </a:xfrm>
            <a:custGeom>
              <a:avLst/>
              <a:gdLst/>
              <a:ahLst/>
              <a:cxnLst/>
              <a:rect l="l" t="t" r="r" b="b"/>
              <a:pathLst>
                <a:path w="1153" h="1133" extrusionOk="0">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12"/>
            <p:cNvSpPr/>
            <p:nvPr/>
          </p:nvSpPr>
          <p:spPr>
            <a:xfrm>
              <a:off x="1601125" y="4026375"/>
              <a:ext cx="28125" cy="27500"/>
            </a:xfrm>
            <a:custGeom>
              <a:avLst/>
              <a:gdLst/>
              <a:ahLst/>
              <a:cxnLst/>
              <a:rect l="l" t="t" r="r" b="b"/>
              <a:pathLst>
                <a:path w="1125" h="1100" extrusionOk="0">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12"/>
            <p:cNvSpPr/>
            <p:nvPr/>
          </p:nvSpPr>
          <p:spPr>
            <a:xfrm>
              <a:off x="1601950" y="4027100"/>
              <a:ext cx="27300" cy="26900"/>
            </a:xfrm>
            <a:custGeom>
              <a:avLst/>
              <a:gdLst/>
              <a:ahLst/>
              <a:cxnLst/>
              <a:rect l="l" t="t" r="r" b="b"/>
              <a:pathLst>
                <a:path w="1092" h="1076" extrusionOk="0">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12"/>
            <p:cNvSpPr/>
            <p:nvPr/>
          </p:nvSpPr>
          <p:spPr>
            <a:xfrm>
              <a:off x="1602675" y="4027925"/>
              <a:ext cx="26475" cy="25950"/>
            </a:xfrm>
            <a:custGeom>
              <a:avLst/>
              <a:gdLst/>
              <a:ahLst/>
              <a:cxnLst/>
              <a:rect l="l" t="t" r="r" b="b"/>
              <a:pathLst>
                <a:path w="1059" h="1038" extrusionOk="0">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12"/>
            <p:cNvSpPr/>
            <p:nvPr/>
          </p:nvSpPr>
          <p:spPr>
            <a:xfrm>
              <a:off x="1603500" y="4028625"/>
              <a:ext cx="25650" cy="25250"/>
            </a:xfrm>
            <a:custGeom>
              <a:avLst/>
              <a:gdLst/>
              <a:ahLst/>
              <a:cxnLst/>
              <a:rect l="l" t="t" r="r" b="b"/>
              <a:pathLst>
                <a:path w="1026" h="1010" extrusionOk="0">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12"/>
            <p:cNvSpPr/>
            <p:nvPr/>
          </p:nvSpPr>
          <p:spPr>
            <a:xfrm>
              <a:off x="1604200" y="4029450"/>
              <a:ext cx="24950" cy="24450"/>
            </a:xfrm>
            <a:custGeom>
              <a:avLst/>
              <a:gdLst/>
              <a:ahLst/>
              <a:cxnLst/>
              <a:rect l="l" t="t" r="r" b="b"/>
              <a:pathLst>
                <a:path w="998" h="978" extrusionOk="0">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12"/>
            <p:cNvSpPr/>
            <p:nvPr/>
          </p:nvSpPr>
          <p:spPr>
            <a:xfrm>
              <a:off x="1605025" y="4030175"/>
              <a:ext cx="24125" cy="23725"/>
            </a:xfrm>
            <a:custGeom>
              <a:avLst/>
              <a:gdLst/>
              <a:ahLst/>
              <a:cxnLst/>
              <a:rect l="l" t="t" r="r" b="b"/>
              <a:pathLst>
                <a:path w="965" h="949" extrusionOk="0">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12"/>
            <p:cNvSpPr/>
            <p:nvPr/>
          </p:nvSpPr>
          <p:spPr>
            <a:xfrm>
              <a:off x="1605750" y="4031000"/>
              <a:ext cx="23400" cy="22900"/>
            </a:xfrm>
            <a:custGeom>
              <a:avLst/>
              <a:gdLst/>
              <a:ahLst/>
              <a:cxnLst/>
              <a:rect l="l" t="t" r="r" b="b"/>
              <a:pathLst>
                <a:path w="936" h="916" extrusionOk="0">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12"/>
            <p:cNvSpPr/>
            <p:nvPr/>
          </p:nvSpPr>
          <p:spPr>
            <a:xfrm>
              <a:off x="1606575" y="4031700"/>
              <a:ext cx="22475" cy="22200"/>
            </a:xfrm>
            <a:custGeom>
              <a:avLst/>
              <a:gdLst/>
              <a:ahLst/>
              <a:cxnLst/>
              <a:rect l="l" t="t" r="r" b="b"/>
              <a:pathLst>
                <a:path w="899" h="888" extrusionOk="0">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12"/>
            <p:cNvSpPr/>
            <p:nvPr/>
          </p:nvSpPr>
          <p:spPr>
            <a:xfrm>
              <a:off x="1607275" y="4032425"/>
              <a:ext cx="21650" cy="21375"/>
            </a:xfrm>
            <a:custGeom>
              <a:avLst/>
              <a:gdLst/>
              <a:ahLst/>
              <a:cxnLst/>
              <a:rect l="l" t="t" r="r" b="b"/>
              <a:pathLst>
                <a:path w="866" h="855" extrusionOk="0">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1" name="Google Shape;811;p12"/>
            <p:cNvSpPr/>
            <p:nvPr/>
          </p:nvSpPr>
          <p:spPr>
            <a:xfrm>
              <a:off x="1608100" y="4033250"/>
              <a:ext cx="20825" cy="20550"/>
            </a:xfrm>
            <a:custGeom>
              <a:avLst/>
              <a:gdLst/>
              <a:ahLst/>
              <a:cxnLst/>
              <a:rect l="l" t="t" r="r" b="b"/>
              <a:pathLst>
                <a:path w="833" h="822" extrusionOk="0">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2" name="Google Shape;812;p12"/>
            <p:cNvSpPr/>
            <p:nvPr/>
          </p:nvSpPr>
          <p:spPr>
            <a:xfrm>
              <a:off x="1608825" y="4034075"/>
              <a:ext cx="20100" cy="19825"/>
            </a:xfrm>
            <a:custGeom>
              <a:avLst/>
              <a:gdLst/>
              <a:ahLst/>
              <a:cxnLst/>
              <a:rect l="l" t="t" r="r" b="b"/>
              <a:pathLst>
                <a:path w="804" h="793" extrusionOk="0">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12"/>
            <p:cNvSpPr/>
            <p:nvPr/>
          </p:nvSpPr>
          <p:spPr>
            <a:xfrm>
              <a:off x="1609650" y="4034775"/>
              <a:ext cx="19400" cy="18950"/>
            </a:xfrm>
            <a:custGeom>
              <a:avLst/>
              <a:gdLst/>
              <a:ahLst/>
              <a:cxnLst/>
              <a:rect l="l" t="t" r="r" b="b"/>
              <a:pathLst>
                <a:path w="776" h="758" extrusionOk="0">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12"/>
            <p:cNvSpPr/>
            <p:nvPr/>
          </p:nvSpPr>
          <p:spPr>
            <a:xfrm>
              <a:off x="1610350" y="4035600"/>
              <a:ext cx="18700" cy="18125"/>
            </a:xfrm>
            <a:custGeom>
              <a:avLst/>
              <a:gdLst/>
              <a:ahLst/>
              <a:cxnLst/>
              <a:rect l="l" t="t" r="r" b="b"/>
              <a:pathLst>
                <a:path w="748" h="725" extrusionOk="0">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12"/>
            <p:cNvSpPr/>
            <p:nvPr/>
          </p:nvSpPr>
          <p:spPr>
            <a:xfrm>
              <a:off x="1611175" y="4036325"/>
              <a:ext cx="17650" cy="17400"/>
            </a:xfrm>
            <a:custGeom>
              <a:avLst/>
              <a:gdLst/>
              <a:ahLst/>
              <a:cxnLst/>
              <a:rect l="l" t="t" r="r" b="b"/>
              <a:pathLst>
                <a:path w="706" h="696" extrusionOk="0">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6" name="Google Shape;816;p12"/>
            <p:cNvSpPr/>
            <p:nvPr/>
          </p:nvSpPr>
          <p:spPr>
            <a:xfrm>
              <a:off x="1611900" y="4037150"/>
              <a:ext cx="16925" cy="16575"/>
            </a:xfrm>
            <a:custGeom>
              <a:avLst/>
              <a:gdLst/>
              <a:ahLst/>
              <a:cxnLst/>
              <a:rect l="l" t="t" r="r" b="b"/>
              <a:pathLst>
                <a:path w="677" h="663" extrusionOk="0">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7" name="Google Shape;817;p12"/>
            <p:cNvSpPr/>
            <p:nvPr/>
          </p:nvSpPr>
          <p:spPr>
            <a:xfrm>
              <a:off x="1612725" y="4037850"/>
              <a:ext cx="16100" cy="15875"/>
            </a:xfrm>
            <a:custGeom>
              <a:avLst/>
              <a:gdLst/>
              <a:ahLst/>
              <a:cxnLst/>
              <a:rect l="l" t="t" r="r" b="b"/>
              <a:pathLst>
                <a:path w="644" h="635" extrusionOk="0">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8" name="Google Shape;818;p12"/>
            <p:cNvSpPr/>
            <p:nvPr/>
          </p:nvSpPr>
          <p:spPr>
            <a:xfrm>
              <a:off x="1613425" y="4038675"/>
              <a:ext cx="15400" cy="15050"/>
            </a:xfrm>
            <a:custGeom>
              <a:avLst/>
              <a:gdLst/>
              <a:ahLst/>
              <a:cxnLst/>
              <a:rect l="l" t="t" r="r" b="b"/>
              <a:pathLst>
                <a:path w="616" h="602" extrusionOk="0">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9" name="Google Shape;819;p12"/>
            <p:cNvSpPr/>
            <p:nvPr/>
          </p:nvSpPr>
          <p:spPr>
            <a:xfrm>
              <a:off x="1614250" y="4039400"/>
              <a:ext cx="14575" cy="14225"/>
            </a:xfrm>
            <a:custGeom>
              <a:avLst/>
              <a:gdLst/>
              <a:ahLst/>
              <a:cxnLst/>
              <a:rect l="l" t="t" r="r" b="b"/>
              <a:pathLst>
                <a:path w="583" h="569" extrusionOk="0">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0" name="Google Shape;820;p12"/>
            <p:cNvSpPr/>
            <p:nvPr/>
          </p:nvSpPr>
          <p:spPr>
            <a:xfrm>
              <a:off x="1614975" y="4040125"/>
              <a:ext cx="13750" cy="13600"/>
            </a:xfrm>
            <a:custGeom>
              <a:avLst/>
              <a:gdLst/>
              <a:ahLst/>
              <a:cxnLst/>
              <a:rect l="l" t="t" r="r" b="b"/>
              <a:pathLst>
                <a:path w="550" h="544" extrusionOk="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1" name="Google Shape;821;p12"/>
            <p:cNvSpPr/>
            <p:nvPr/>
          </p:nvSpPr>
          <p:spPr>
            <a:xfrm>
              <a:off x="1615800" y="4040925"/>
              <a:ext cx="13025" cy="12800"/>
            </a:xfrm>
            <a:custGeom>
              <a:avLst/>
              <a:gdLst/>
              <a:ahLst/>
              <a:cxnLst/>
              <a:rect l="l" t="t" r="r" b="b"/>
              <a:pathLst>
                <a:path w="521" h="512" extrusionOk="0">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2" name="Google Shape;822;p12"/>
            <p:cNvSpPr/>
            <p:nvPr/>
          </p:nvSpPr>
          <p:spPr>
            <a:xfrm>
              <a:off x="1616500" y="4041750"/>
              <a:ext cx="12225" cy="11875"/>
            </a:xfrm>
            <a:custGeom>
              <a:avLst/>
              <a:gdLst/>
              <a:ahLst/>
              <a:cxnLst/>
              <a:rect l="l" t="t" r="r" b="b"/>
              <a:pathLst>
                <a:path w="489" h="475" extrusionOk="0">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3" name="Google Shape;823;p12"/>
            <p:cNvSpPr/>
            <p:nvPr/>
          </p:nvSpPr>
          <p:spPr>
            <a:xfrm>
              <a:off x="1617325" y="4042475"/>
              <a:ext cx="11400" cy="11150"/>
            </a:xfrm>
            <a:custGeom>
              <a:avLst/>
              <a:gdLst/>
              <a:ahLst/>
              <a:cxnLst/>
              <a:rect l="l" t="t" r="r" b="b"/>
              <a:pathLst>
                <a:path w="456" h="446" extrusionOk="0">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4" name="Google Shape;824;p12"/>
            <p:cNvSpPr/>
            <p:nvPr/>
          </p:nvSpPr>
          <p:spPr>
            <a:xfrm>
              <a:off x="1618050" y="4043275"/>
              <a:ext cx="10675" cy="10350"/>
            </a:xfrm>
            <a:custGeom>
              <a:avLst/>
              <a:gdLst/>
              <a:ahLst/>
              <a:cxnLst/>
              <a:rect l="l" t="t" r="r" b="b"/>
              <a:pathLst>
                <a:path w="427" h="414" extrusionOk="0">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5" name="Google Shape;825;p12"/>
            <p:cNvSpPr/>
            <p:nvPr/>
          </p:nvSpPr>
          <p:spPr>
            <a:xfrm>
              <a:off x="1618875" y="4044000"/>
              <a:ext cx="9750" cy="9575"/>
            </a:xfrm>
            <a:custGeom>
              <a:avLst/>
              <a:gdLst/>
              <a:ahLst/>
              <a:cxnLst/>
              <a:rect l="l" t="t" r="r" b="b"/>
              <a:pathLst>
                <a:path w="390" h="383" extrusionOk="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6" name="Google Shape;826;p12"/>
            <p:cNvSpPr/>
            <p:nvPr/>
          </p:nvSpPr>
          <p:spPr>
            <a:xfrm>
              <a:off x="1619575" y="4044825"/>
              <a:ext cx="9150" cy="8800"/>
            </a:xfrm>
            <a:custGeom>
              <a:avLst/>
              <a:gdLst/>
              <a:ahLst/>
              <a:cxnLst/>
              <a:rect l="l" t="t" r="r" b="b"/>
              <a:pathLst>
                <a:path w="366" h="352" extrusionOk="0">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7" name="Google Shape;827;p12"/>
            <p:cNvSpPr/>
            <p:nvPr/>
          </p:nvSpPr>
          <p:spPr>
            <a:xfrm>
              <a:off x="1620400" y="4045550"/>
              <a:ext cx="8225" cy="8075"/>
            </a:xfrm>
            <a:custGeom>
              <a:avLst/>
              <a:gdLst/>
              <a:ahLst/>
              <a:cxnLst/>
              <a:rect l="l" t="t" r="r" b="b"/>
              <a:pathLst>
                <a:path w="329" h="323" extrusionOk="0">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8" name="Google Shape;828;p12"/>
            <p:cNvSpPr/>
            <p:nvPr/>
          </p:nvSpPr>
          <p:spPr>
            <a:xfrm>
              <a:off x="1621125" y="4046350"/>
              <a:ext cx="7500" cy="7075"/>
            </a:xfrm>
            <a:custGeom>
              <a:avLst/>
              <a:gdLst/>
              <a:ahLst/>
              <a:cxnLst/>
              <a:rect l="l" t="t" r="r" b="b"/>
              <a:pathLst>
                <a:path w="300" h="283" extrusionOk="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9" name="Google Shape;829;p12"/>
            <p:cNvSpPr/>
            <p:nvPr/>
          </p:nvSpPr>
          <p:spPr>
            <a:xfrm>
              <a:off x="1621950" y="4047075"/>
              <a:ext cx="6675" cy="6550"/>
            </a:xfrm>
            <a:custGeom>
              <a:avLst/>
              <a:gdLst/>
              <a:ahLst/>
              <a:cxnLst/>
              <a:rect l="l" t="t" r="r" b="b"/>
              <a:pathLst>
                <a:path w="267" h="262" extrusionOk="0">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0" name="Google Shape;830;p12"/>
            <p:cNvSpPr/>
            <p:nvPr/>
          </p:nvSpPr>
          <p:spPr>
            <a:xfrm>
              <a:off x="2257925" y="4247300"/>
              <a:ext cx="34675" cy="34275"/>
            </a:xfrm>
            <a:custGeom>
              <a:avLst/>
              <a:gdLst/>
              <a:ahLst/>
              <a:cxnLst/>
              <a:rect l="l" t="t" r="r" b="b"/>
              <a:pathLst>
                <a:path w="1387" h="1371" extrusionOk="0">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1" name="Google Shape;831;p12"/>
            <p:cNvSpPr/>
            <p:nvPr/>
          </p:nvSpPr>
          <p:spPr>
            <a:xfrm>
              <a:off x="2258250" y="4247600"/>
              <a:ext cx="34250" cy="33875"/>
            </a:xfrm>
            <a:custGeom>
              <a:avLst/>
              <a:gdLst/>
              <a:ahLst/>
              <a:cxnLst/>
              <a:rect l="l" t="t" r="r" b="b"/>
              <a:pathLst>
                <a:path w="1370" h="1355" extrusionOk="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2" name="Google Shape;832;p12"/>
            <p:cNvSpPr/>
            <p:nvPr/>
          </p:nvSpPr>
          <p:spPr>
            <a:xfrm>
              <a:off x="2258650" y="4247900"/>
              <a:ext cx="33850" cy="33575"/>
            </a:xfrm>
            <a:custGeom>
              <a:avLst/>
              <a:gdLst/>
              <a:ahLst/>
              <a:cxnLst/>
              <a:rect l="l" t="t" r="r" b="b"/>
              <a:pathLst>
                <a:path w="1354" h="1343" extrusionOk="0">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3" name="Google Shape;833;p12"/>
            <p:cNvSpPr/>
            <p:nvPr/>
          </p:nvSpPr>
          <p:spPr>
            <a:xfrm>
              <a:off x="2259050" y="4248325"/>
              <a:ext cx="33550" cy="33150"/>
            </a:xfrm>
            <a:custGeom>
              <a:avLst/>
              <a:gdLst/>
              <a:ahLst/>
              <a:cxnLst/>
              <a:rect l="l" t="t" r="r" b="b"/>
              <a:pathLst>
                <a:path w="1342" h="1326" extrusionOk="0">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12"/>
            <p:cNvSpPr/>
            <p:nvPr/>
          </p:nvSpPr>
          <p:spPr>
            <a:xfrm>
              <a:off x="2259475" y="4248625"/>
              <a:ext cx="33125" cy="32850"/>
            </a:xfrm>
            <a:custGeom>
              <a:avLst/>
              <a:gdLst/>
              <a:ahLst/>
              <a:cxnLst/>
              <a:rect l="l" t="t" r="r" b="b"/>
              <a:pathLst>
                <a:path w="1325" h="1314" extrusionOk="0">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12"/>
            <p:cNvSpPr/>
            <p:nvPr/>
          </p:nvSpPr>
          <p:spPr>
            <a:xfrm>
              <a:off x="2259775" y="4249025"/>
              <a:ext cx="32725" cy="32450"/>
            </a:xfrm>
            <a:custGeom>
              <a:avLst/>
              <a:gdLst/>
              <a:ahLst/>
              <a:cxnLst/>
              <a:rect l="l" t="t" r="r" b="b"/>
              <a:pathLst>
                <a:path w="1309" h="1298" extrusionOk="0">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12"/>
            <p:cNvSpPr/>
            <p:nvPr/>
          </p:nvSpPr>
          <p:spPr>
            <a:xfrm>
              <a:off x="2260200" y="4249450"/>
              <a:ext cx="32300" cy="31925"/>
            </a:xfrm>
            <a:custGeom>
              <a:avLst/>
              <a:gdLst/>
              <a:ahLst/>
              <a:cxnLst/>
              <a:rect l="l" t="t" r="r" b="b"/>
              <a:pathLst>
                <a:path w="1292" h="1277" extrusionOk="0">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12"/>
            <p:cNvSpPr/>
            <p:nvPr/>
          </p:nvSpPr>
          <p:spPr>
            <a:xfrm>
              <a:off x="2260500" y="4249850"/>
              <a:ext cx="32100" cy="31625"/>
            </a:xfrm>
            <a:custGeom>
              <a:avLst/>
              <a:gdLst/>
              <a:ahLst/>
              <a:cxnLst/>
              <a:rect l="l" t="t" r="r" b="b"/>
              <a:pathLst>
                <a:path w="1284" h="1265" extrusionOk="0">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12"/>
            <p:cNvSpPr/>
            <p:nvPr/>
          </p:nvSpPr>
          <p:spPr>
            <a:xfrm>
              <a:off x="2260800" y="4250175"/>
              <a:ext cx="31600" cy="31300"/>
            </a:xfrm>
            <a:custGeom>
              <a:avLst/>
              <a:gdLst/>
              <a:ahLst/>
              <a:cxnLst/>
              <a:rect l="l" t="t" r="r" b="b"/>
              <a:pathLst>
                <a:path w="1264" h="1252" extrusionOk="0">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9" name="Google Shape;839;p12"/>
            <p:cNvSpPr/>
            <p:nvPr/>
          </p:nvSpPr>
          <p:spPr>
            <a:xfrm>
              <a:off x="2261225" y="4250575"/>
              <a:ext cx="31175" cy="30900"/>
            </a:xfrm>
            <a:custGeom>
              <a:avLst/>
              <a:gdLst/>
              <a:ahLst/>
              <a:cxnLst/>
              <a:rect l="l" t="t" r="r" b="b"/>
              <a:pathLst>
                <a:path w="1247" h="1236" extrusionOk="0">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0" name="Google Shape;840;p12"/>
            <p:cNvSpPr/>
            <p:nvPr/>
          </p:nvSpPr>
          <p:spPr>
            <a:xfrm>
              <a:off x="2261625" y="4250975"/>
              <a:ext cx="30775" cy="30500"/>
            </a:xfrm>
            <a:custGeom>
              <a:avLst/>
              <a:gdLst/>
              <a:ahLst/>
              <a:cxnLst/>
              <a:rect l="l" t="t" r="r" b="b"/>
              <a:pathLst>
                <a:path w="1231" h="1220" extrusionOk="0">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12"/>
            <p:cNvSpPr/>
            <p:nvPr/>
          </p:nvSpPr>
          <p:spPr>
            <a:xfrm>
              <a:off x="2262025" y="4251400"/>
              <a:ext cx="30475" cy="30025"/>
            </a:xfrm>
            <a:custGeom>
              <a:avLst/>
              <a:gdLst/>
              <a:ahLst/>
              <a:cxnLst/>
              <a:rect l="l" t="t" r="r" b="b"/>
              <a:pathLst>
                <a:path w="1219" h="1201" extrusionOk="0">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2" name="Google Shape;842;p12"/>
            <p:cNvSpPr/>
            <p:nvPr/>
          </p:nvSpPr>
          <p:spPr>
            <a:xfrm>
              <a:off x="2262350" y="4251700"/>
              <a:ext cx="30050" cy="29725"/>
            </a:xfrm>
            <a:custGeom>
              <a:avLst/>
              <a:gdLst/>
              <a:ahLst/>
              <a:cxnLst/>
              <a:rect l="l" t="t" r="r" b="b"/>
              <a:pathLst>
                <a:path w="1202" h="1189" extrusionOk="0">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3" name="Google Shape;843;p12"/>
            <p:cNvSpPr/>
            <p:nvPr/>
          </p:nvSpPr>
          <p:spPr>
            <a:xfrm>
              <a:off x="2262750" y="4252100"/>
              <a:ext cx="29650" cy="29225"/>
            </a:xfrm>
            <a:custGeom>
              <a:avLst/>
              <a:gdLst/>
              <a:ahLst/>
              <a:cxnLst/>
              <a:rect l="l" t="t" r="r" b="b"/>
              <a:pathLst>
                <a:path w="1186" h="1169" extrusionOk="0">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4" name="Google Shape;844;p12"/>
            <p:cNvSpPr/>
            <p:nvPr/>
          </p:nvSpPr>
          <p:spPr>
            <a:xfrm>
              <a:off x="2263175" y="4252425"/>
              <a:ext cx="29225" cy="28900"/>
            </a:xfrm>
            <a:custGeom>
              <a:avLst/>
              <a:gdLst/>
              <a:ahLst/>
              <a:cxnLst/>
              <a:rect l="l" t="t" r="r" b="b"/>
              <a:pathLst>
                <a:path w="1169" h="1156" extrusionOk="0">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5" name="Google Shape;845;p12"/>
            <p:cNvSpPr/>
            <p:nvPr/>
          </p:nvSpPr>
          <p:spPr>
            <a:xfrm>
              <a:off x="2263575" y="4252725"/>
              <a:ext cx="28825" cy="28650"/>
            </a:xfrm>
            <a:custGeom>
              <a:avLst/>
              <a:gdLst/>
              <a:ahLst/>
              <a:cxnLst/>
              <a:rect l="l" t="t" r="r" b="b"/>
              <a:pathLst>
                <a:path w="1153" h="1146" extrusionOk="0">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6" name="Google Shape;846;p12"/>
            <p:cNvSpPr/>
            <p:nvPr/>
          </p:nvSpPr>
          <p:spPr>
            <a:xfrm>
              <a:off x="2263875" y="4253125"/>
              <a:ext cx="28525" cy="28200"/>
            </a:xfrm>
            <a:custGeom>
              <a:avLst/>
              <a:gdLst/>
              <a:ahLst/>
              <a:cxnLst/>
              <a:rect l="l" t="t" r="r" b="b"/>
              <a:pathLst>
                <a:path w="1141" h="1128" extrusionOk="0">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12"/>
            <p:cNvSpPr/>
            <p:nvPr/>
          </p:nvSpPr>
          <p:spPr>
            <a:xfrm>
              <a:off x="2264200" y="4253550"/>
              <a:ext cx="28200" cy="27775"/>
            </a:xfrm>
            <a:custGeom>
              <a:avLst/>
              <a:gdLst/>
              <a:ahLst/>
              <a:cxnLst/>
              <a:rect l="l" t="t" r="r" b="b"/>
              <a:pathLst>
                <a:path w="1128" h="1111" extrusionOk="0">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12"/>
            <p:cNvSpPr/>
            <p:nvPr/>
          </p:nvSpPr>
          <p:spPr>
            <a:xfrm>
              <a:off x="2264600" y="4253950"/>
              <a:ext cx="27800" cy="27200"/>
            </a:xfrm>
            <a:custGeom>
              <a:avLst/>
              <a:gdLst/>
              <a:ahLst/>
              <a:cxnLst/>
              <a:rect l="l" t="t" r="r" b="b"/>
              <a:pathLst>
                <a:path w="1112" h="1088" extrusionOk="0">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12"/>
            <p:cNvSpPr/>
            <p:nvPr/>
          </p:nvSpPr>
          <p:spPr>
            <a:xfrm>
              <a:off x="2264900" y="4254275"/>
              <a:ext cx="27500" cy="27075"/>
            </a:xfrm>
            <a:custGeom>
              <a:avLst/>
              <a:gdLst/>
              <a:ahLst/>
              <a:cxnLst/>
              <a:rect l="l" t="t" r="r" b="b"/>
              <a:pathLst>
                <a:path w="1100" h="1083" extrusionOk="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12"/>
            <p:cNvSpPr/>
            <p:nvPr/>
          </p:nvSpPr>
          <p:spPr>
            <a:xfrm>
              <a:off x="2265325" y="4254675"/>
              <a:ext cx="26975" cy="26675"/>
            </a:xfrm>
            <a:custGeom>
              <a:avLst/>
              <a:gdLst/>
              <a:ahLst/>
              <a:cxnLst/>
              <a:rect l="l" t="t" r="r" b="b"/>
              <a:pathLst>
                <a:path w="1079" h="1067" extrusionOk="0">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12"/>
            <p:cNvSpPr/>
            <p:nvPr/>
          </p:nvSpPr>
          <p:spPr>
            <a:xfrm>
              <a:off x="2265725" y="4255075"/>
              <a:ext cx="26575" cy="26275"/>
            </a:xfrm>
            <a:custGeom>
              <a:avLst/>
              <a:gdLst/>
              <a:ahLst/>
              <a:cxnLst/>
              <a:rect l="l" t="t" r="r" b="b"/>
              <a:pathLst>
                <a:path w="1063" h="1051" extrusionOk="0">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12"/>
            <p:cNvSpPr/>
            <p:nvPr/>
          </p:nvSpPr>
          <p:spPr>
            <a:xfrm>
              <a:off x="2266125" y="4255500"/>
              <a:ext cx="25975" cy="25850"/>
            </a:xfrm>
            <a:custGeom>
              <a:avLst/>
              <a:gdLst/>
              <a:ahLst/>
              <a:cxnLst/>
              <a:rect l="l" t="t" r="r" b="b"/>
              <a:pathLst>
                <a:path w="1039" h="1034" extrusionOk="0">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3" name="Google Shape;853;p12"/>
            <p:cNvSpPr/>
            <p:nvPr/>
          </p:nvSpPr>
          <p:spPr>
            <a:xfrm>
              <a:off x="2266450" y="4255800"/>
              <a:ext cx="25850" cy="25550"/>
            </a:xfrm>
            <a:custGeom>
              <a:avLst/>
              <a:gdLst/>
              <a:ahLst/>
              <a:cxnLst/>
              <a:rect l="l" t="t" r="r" b="b"/>
              <a:pathLst>
                <a:path w="1034" h="1022" extrusionOk="0">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4" name="Google Shape;854;p12"/>
            <p:cNvSpPr/>
            <p:nvPr/>
          </p:nvSpPr>
          <p:spPr>
            <a:xfrm>
              <a:off x="2266850" y="4256200"/>
              <a:ext cx="25450" cy="25150"/>
            </a:xfrm>
            <a:custGeom>
              <a:avLst/>
              <a:gdLst/>
              <a:ahLst/>
              <a:cxnLst/>
              <a:rect l="l" t="t" r="r" b="b"/>
              <a:pathLst>
                <a:path w="1018" h="1006" extrusionOk="0">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5" name="Google Shape;855;p12"/>
            <p:cNvSpPr/>
            <p:nvPr/>
          </p:nvSpPr>
          <p:spPr>
            <a:xfrm>
              <a:off x="2267275" y="4256625"/>
              <a:ext cx="25025" cy="24725"/>
            </a:xfrm>
            <a:custGeom>
              <a:avLst/>
              <a:gdLst/>
              <a:ahLst/>
              <a:cxnLst/>
              <a:rect l="l" t="t" r="r" b="b"/>
              <a:pathLst>
                <a:path w="1001" h="989" extrusionOk="0">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6" name="Google Shape;856;p12"/>
            <p:cNvSpPr/>
            <p:nvPr/>
          </p:nvSpPr>
          <p:spPr>
            <a:xfrm>
              <a:off x="2267675" y="4256825"/>
              <a:ext cx="24425" cy="24325"/>
            </a:xfrm>
            <a:custGeom>
              <a:avLst/>
              <a:gdLst/>
              <a:ahLst/>
              <a:cxnLst/>
              <a:rect l="l" t="t" r="r" b="b"/>
              <a:pathLst>
                <a:path w="977" h="973" extrusionOk="0">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7" name="Google Shape;857;p12"/>
            <p:cNvSpPr/>
            <p:nvPr/>
          </p:nvSpPr>
          <p:spPr>
            <a:xfrm>
              <a:off x="2267975" y="4257225"/>
              <a:ext cx="24325" cy="23925"/>
            </a:xfrm>
            <a:custGeom>
              <a:avLst/>
              <a:gdLst/>
              <a:ahLst/>
              <a:cxnLst/>
              <a:rect l="l" t="t" r="r" b="b"/>
              <a:pathLst>
                <a:path w="973" h="957" extrusionOk="0">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8" name="Google Shape;858;p12"/>
            <p:cNvSpPr/>
            <p:nvPr/>
          </p:nvSpPr>
          <p:spPr>
            <a:xfrm>
              <a:off x="2268300" y="4257650"/>
              <a:ext cx="24000" cy="23450"/>
            </a:xfrm>
            <a:custGeom>
              <a:avLst/>
              <a:gdLst/>
              <a:ahLst/>
              <a:cxnLst/>
              <a:rect l="l" t="t" r="r" b="b"/>
              <a:pathLst>
                <a:path w="960" h="938" extrusionOk="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9" name="Google Shape;859;p12"/>
            <p:cNvSpPr/>
            <p:nvPr/>
          </p:nvSpPr>
          <p:spPr>
            <a:xfrm>
              <a:off x="2268700" y="4258050"/>
              <a:ext cx="23600" cy="23100"/>
            </a:xfrm>
            <a:custGeom>
              <a:avLst/>
              <a:gdLst/>
              <a:ahLst/>
              <a:cxnLst/>
              <a:rect l="l" t="t" r="r" b="b"/>
              <a:pathLst>
                <a:path w="944" h="924" extrusionOk="0">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0" name="Google Shape;860;p12"/>
            <p:cNvSpPr/>
            <p:nvPr/>
          </p:nvSpPr>
          <p:spPr>
            <a:xfrm>
              <a:off x="2269000" y="4258375"/>
              <a:ext cx="23100" cy="22975"/>
            </a:xfrm>
            <a:custGeom>
              <a:avLst/>
              <a:gdLst/>
              <a:ahLst/>
              <a:cxnLst/>
              <a:rect l="l" t="t" r="r" b="b"/>
              <a:pathLst>
                <a:path w="924" h="919" extrusionOk="0">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1" name="Google Shape;861;p12"/>
            <p:cNvSpPr/>
            <p:nvPr/>
          </p:nvSpPr>
          <p:spPr>
            <a:xfrm>
              <a:off x="2269425" y="4258775"/>
              <a:ext cx="22775" cy="22325"/>
            </a:xfrm>
            <a:custGeom>
              <a:avLst/>
              <a:gdLst/>
              <a:ahLst/>
              <a:cxnLst/>
              <a:rect l="l" t="t" r="r" b="b"/>
              <a:pathLst>
                <a:path w="911" h="893" extrusionOk="0">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2" name="Google Shape;862;p12"/>
            <p:cNvSpPr/>
            <p:nvPr/>
          </p:nvSpPr>
          <p:spPr>
            <a:xfrm>
              <a:off x="2269825" y="4259175"/>
              <a:ext cx="22275" cy="21925"/>
            </a:xfrm>
            <a:custGeom>
              <a:avLst/>
              <a:gdLst/>
              <a:ahLst/>
              <a:cxnLst/>
              <a:rect l="l" t="t" r="r" b="b"/>
              <a:pathLst>
                <a:path w="891" h="877" extrusionOk="0">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3" name="Google Shape;863;p12"/>
            <p:cNvSpPr/>
            <p:nvPr/>
          </p:nvSpPr>
          <p:spPr>
            <a:xfrm>
              <a:off x="2270225" y="4259600"/>
              <a:ext cx="21775" cy="21500"/>
            </a:xfrm>
            <a:custGeom>
              <a:avLst/>
              <a:gdLst/>
              <a:ahLst/>
              <a:cxnLst/>
              <a:rect l="l" t="t" r="r" b="b"/>
              <a:pathLst>
                <a:path w="871" h="860" extrusionOk="0">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4" name="Google Shape;864;p12"/>
            <p:cNvSpPr/>
            <p:nvPr/>
          </p:nvSpPr>
          <p:spPr>
            <a:xfrm>
              <a:off x="2270550" y="4259900"/>
              <a:ext cx="21450" cy="21200"/>
            </a:xfrm>
            <a:custGeom>
              <a:avLst/>
              <a:gdLst/>
              <a:ahLst/>
              <a:cxnLst/>
              <a:rect l="l" t="t" r="r" b="b"/>
              <a:pathLst>
                <a:path w="858" h="848" extrusionOk="0">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5" name="Google Shape;865;p12"/>
            <p:cNvSpPr/>
            <p:nvPr/>
          </p:nvSpPr>
          <p:spPr>
            <a:xfrm>
              <a:off x="2270950" y="4260325"/>
              <a:ext cx="21150" cy="20775"/>
            </a:xfrm>
            <a:custGeom>
              <a:avLst/>
              <a:gdLst/>
              <a:ahLst/>
              <a:cxnLst/>
              <a:rect l="l" t="t" r="r" b="b"/>
              <a:pathLst>
                <a:path w="846" h="831" extrusionOk="0">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6" name="Google Shape;866;p12"/>
            <p:cNvSpPr/>
            <p:nvPr/>
          </p:nvSpPr>
          <p:spPr>
            <a:xfrm>
              <a:off x="2271375" y="4260725"/>
              <a:ext cx="20725" cy="20375"/>
            </a:xfrm>
            <a:custGeom>
              <a:avLst/>
              <a:gdLst/>
              <a:ahLst/>
              <a:cxnLst/>
              <a:rect l="l" t="t" r="r" b="b"/>
              <a:pathLst>
                <a:path w="829" h="815" extrusionOk="0">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7" name="Google Shape;867;p12"/>
            <p:cNvSpPr/>
            <p:nvPr/>
          </p:nvSpPr>
          <p:spPr>
            <a:xfrm>
              <a:off x="2271775" y="4261125"/>
              <a:ext cx="20225" cy="20125"/>
            </a:xfrm>
            <a:custGeom>
              <a:avLst/>
              <a:gdLst/>
              <a:ahLst/>
              <a:cxnLst/>
              <a:rect l="l" t="t" r="r" b="b"/>
              <a:pathLst>
                <a:path w="809" h="805" extrusionOk="0">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8" name="Google Shape;868;p12"/>
            <p:cNvSpPr/>
            <p:nvPr/>
          </p:nvSpPr>
          <p:spPr>
            <a:xfrm>
              <a:off x="2272075" y="4261450"/>
              <a:ext cx="19925" cy="19650"/>
            </a:xfrm>
            <a:custGeom>
              <a:avLst/>
              <a:gdLst/>
              <a:ahLst/>
              <a:cxnLst/>
              <a:rect l="l" t="t" r="r" b="b"/>
              <a:pathLst>
                <a:path w="797" h="786" extrusionOk="0">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9" name="Google Shape;869;p12"/>
            <p:cNvSpPr/>
            <p:nvPr/>
          </p:nvSpPr>
          <p:spPr>
            <a:xfrm>
              <a:off x="2272400" y="4261750"/>
              <a:ext cx="19700" cy="19250"/>
            </a:xfrm>
            <a:custGeom>
              <a:avLst/>
              <a:gdLst/>
              <a:ahLst/>
              <a:cxnLst/>
              <a:rect l="l" t="t" r="r" b="b"/>
              <a:pathLst>
                <a:path w="788" h="770" extrusionOk="0">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0" name="Google Shape;870;p12"/>
            <p:cNvSpPr/>
            <p:nvPr/>
          </p:nvSpPr>
          <p:spPr>
            <a:xfrm>
              <a:off x="2272800" y="4262150"/>
              <a:ext cx="19200" cy="18850"/>
            </a:xfrm>
            <a:custGeom>
              <a:avLst/>
              <a:gdLst/>
              <a:ahLst/>
              <a:cxnLst/>
              <a:rect l="l" t="t" r="r" b="b"/>
              <a:pathLst>
                <a:path w="768" h="754" extrusionOk="0">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12"/>
            <p:cNvSpPr/>
            <p:nvPr/>
          </p:nvSpPr>
          <p:spPr>
            <a:xfrm>
              <a:off x="2273100" y="4262475"/>
              <a:ext cx="18900" cy="18525"/>
            </a:xfrm>
            <a:custGeom>
              <a:avLst/>
              <a:gdLst/>
              <a:ahLst/>
              <a:cxnLst/>
              <a:rect l="l" t="t" r="r" b="b"/>
              <a:pathLst>
                <a:path w="756" h="741" extrusionOk="0">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2" name="Google Shape;872;p12"/>
            <p:cNvSpPr/>
            <p:nvPr/>
          </p:nvSpPr>
          <p:spPr>
            <a:xfrm>
              <a:off x="2273525" y="4262875"/>
              <a:ext cx="18475" cy="18250"/>
            </a:xfrm>
            <a:custGeom>
              <a:avLst/>
              <a:gdLst/>
              <a:ahLst/>
              <a:cxnLst/>
              <a:rect l="l" t="t" r="r" b="b"/>
              <a:pathLst>
                <a:path w="739" h="730" extrusionOk="0">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3" name="Google Shape;873;p12"/>
            <p:cNvSpPr/>
            <p:nvPr/>
          </p:nvSpPr>
          <p:spPr>
            <a:xfrm>
              <a:off x="2273925" y="4263275"/>
              <a:ext cx="18175" cy="17725"/>
            </a:xfrm>
            <a:custGeom>
              <a:avLst/>
              <a:gdLst/>
              <a:ahLst/>
              <a:cxnLst/>
              <a:rect l="l" t="t" r="r" b="b"/>
              <a:pathLst>
                <a:path w="727" h="709" extrusionOk="0">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4" name="Google Shape;874;p12"/>
            <p:cNvSpPr/>
            <p:nvPr/>
          </p:nvSpPr>
          <p:spPr>
            <a:xfrm>
              <a:off x="2274325" y="4263700"/>
              <a:ext cx="17675" cy="17425"/>
            </a:xfrm>
            <a:custGeom>
              <a:avLst/>
              <a:gdLst/>
              <a:ahLst/>
              <a:cxnLst/>
              <a:rect l="l" t="t" r="r" b="b"/>
              <a:pathLst>
                <a:path w="707" h="697" extrusionOk="0">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12"/>
            <p:cNvSpPr/>
            <p:nvPr/>
          </p:nvSpPr>
          <p:spPr>
            <a:xfrm>
              <a:off x="2274650" y="4264000"/>
              <a:ext cx="17250" cy="17000"/>
            </a:xfrm>
            <a:custGeom>
              <a:avLst/>
              <a:gdLst/>
              <a:ahLst/>
              <a:cxnLst/>
              <a:rect l="l" t="t" r="r" b="b"/>
              <a:pathLst>
                <a:path w="690" h="680" extrusionOk="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6" name="Google Shape;876;p12"/>
            <p:cNvSpPr/>
            <p:nvPr/>
          </p:nvSpPr>
          <p:spPr>
            <a:xfrm>
              <a:off x="2275050" y="4264400"/>
              <a:ext cx="16850" cy="16600"/>
            </a:xfrm>
            <a:custGeom>
              <a:avLst/>
              <a:gdLst/>
              <a:ahLst/>
              <a:cxnLst/>
              <a:rect l="l" t="t" r="r" b="b"/>
              <a:pathLst>
                <a:path w="674" h="664" extrusionOk="0">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7" name="Google Shape;877;p12"/>
            <p:cNvSpPr/>
            <p:nvPr/>
          </p:nvSpPr>
          <p:spPr>
            <a:xfrm>
              <a:off x="2275475" y="4264825"/>
              <a:ext cx="16425" cy="16300"/>
            </a:xfrm>
            <a:custGeom>
              <a:avLst/>
              <a:gdLst/>
              <a:ahLst/>
              <a:cxnLst/>
              <a:rect l="l" t="t" r="r" b="b"/>
              <a:pathLst>
                <a:path w="657" h="652" extrusionOk="0">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8" name="Google Shape;878;p12"/>
            <p:cNvSpPr/>
            <p:nvPr/>
          </p:nvSpPr>
          <p:spPr>
            <a:xfrm>
              <a:off x="2275875" y="4265225"/>
              <a:ext cx="16025" cy="15775"/>
            </a:xfrm>
            <a:custGeom>
              <a:avLst/>
              <a:gdLst/>
              <a:ahLst/>
              <a:cxnLst/>
              <a:rect l="l" t="t" r="r" b="b"/>
              <a:pathLst>
                <a:path w="641" h="631" extrusionOk="0">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9" name="Google Shape;879;p12"/>
            <p:cNvSpPr/>
            <p:nvPr/>
          </p:nvSpPr>
          <p:spPr>
            <a:xfrm>
              <a:off x="2276075" y="4265550"/>
              <a:ext cx="15825" cy="15575"/>
            </a:xfrm>
            <a:custGeom>
              <a:avLst/>
              <a:gdLst/>
              <a:ahLst/>
              <a:cxnLst/>
              <a:rect l="l" t="t" r="r" b="b"/>
              <a:pathLst>
                <a:path w="633" h="623" extrusionOk="0">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0" name="Google Shape;880;p12"/>
            <p:cNvSpPr/>
            <p:nvPr/>
          </p:nvSpPr>
          <p:spPr>
            <a:xfrm>
              <a:off x="2276500" y="4265950"/>
              <a:ext cx="15400" cy="15050"/>
            </a:xfrm>
            <a:custGeom>
              <a:avLst/>
              <a:gdLst/>
              <a:ahLst/>
              <a:cxnLst/>
              <a:rect l="l" t="t" r="r" b="b"/>
              <a:pathLst>
                <a:path w="616" h="602" extrusionOk="0">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1" name="Google Shape;881;p12"/>
            <p:cNvSpPr/>
            <p:nvPr/>
          </p:nvSpPr>
          <p:spPr>
            <a:xfrm>
              <a:off x="2276900" y="4266250"/>
              <a:ext cx="15000" cy="14750"/>
            </a:xfrm>
            <a:custGeom>
              <a:avLst/>
              <a:gdLst/>
              <a:ahLst/>
              <a:cxnLst/>
              <a:rect l="l" t="t" r="r" b="b"/>
              <a:pathLst>
                <a:path w="600" h="590" extrusionOk="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2" name="Google Shape;882;p12"/>
            <p:cNvSpPr/>
            <p:nvPr/>
          </p:nvSpPr>
          <p:spPr>
            <a:xfrm>
              <a:off x="2277200" y="4266575"/>
              <a:ext cx="14700" cy="14375"/>
            </a:xfrm>
            <a:custGeom>
              <a:avLst/>
              <a:gdLst/>
              <a:ahLst/>
              <a:cxnLst/>
              <a:rect l="l" t="t" r="r" b="b"/>
              <a:pathLst>
                <a:path w="588" h="575" extrusionOk="0">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3" name="Google Shape;883;p12"/>
            <p:cNvSpPr/>
            <p:nvPr/>
          </p:nvSpPr>
          <p:spPr>
            <a:xfrm>
              <a:off x="2277625" y="4266975"/>
              <a:ext cx="14275" cy="13850"/>
            </a:xfrm>
            <a:custGeom>
              <a:avLst/>
              <a:gdLst/>
              <a:ahLst/>
              <a:cxnLst/>
              <a:rect l="l" t="t" r="r" b="b"/>
              <a:pathLst>
                <a:path w="571" h="554" extrusionOk="0">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4" name="Google Shape;884;p12"/>
            <p:cNvSpPr/>
            <p:nvPr/>
          </p:nvSpPr>
          <p:spPr>
            <a:xfrm>
              <a:off x="2278025" y="4267375"/>
              <a:ext cx="13875" cy="13575"/>
            </a:xfrm>
            <a:custGeom>
              <a:avLst/>
              <a:gdLst/>
              <a:ahLst/>
              <a:cxnLst/>
              <a:rect l="l" t="t" r="r" b="b"/>
              <a:pathLst>
                <a:path w="555" h="543" extrusionOk="0">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5" name="Google Shape;885;p12"/>
            <p:cNvSpPr/>
            <p:nvPr/>
          </p:nvSpPr>
          <p:spPr>
            <a:xfrm>
              <a:off x="2278425" y="4267800"/>
              <a:ext cx="13475" cy="13025"/>
            </a:xfrm>
            <a:custGeom>
              <a:avLst/>
              <a:gdLst/>
              <a:ahLst/>
              <a:cxnLst/>
              <a:rect l="l" t="t" r="r" b="b"/>
              <a:pathLst>
                <a:path w="539" h="521" extrusionOk="0">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12"/>
            <p:cNvSpPr/>
            <p:nvPr/>
          </p:nvSpPr>
          <p:spPr>
            <a:xfrm>
              <a:off x="2278750" y="4268100"/>
              <a:ext cx="13150" cy="12850"/>
            </a:xfrm>
            <a:custGeom>
              <a:avLst/>
              <a:gdLst/>
              <a:ahLst/>
              <a:cxnLst/>
              <a:rect l="l" t="t" r="r" b="b"/>
              <a:pathLst>
                <a:path w="526" h="514" extrusionOk="0">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7" name="Google Shape;887;p12"/>
            <p:cNvSpPr/>
            <p:nvPr/>
          </p:nvSpPr>
          <p:spPr>
            <a:xfrm>
              <a:off x="2279150" y="4268500"/>
              <a:ext cx="12650" cy="12450"/>
            </a:xfrm>
            <a:custGeom>
              <a:avLst/>
              <a:gdLst/>
              <a:ahLst/>
              <a:cxnLst/>
              <a:rect l="l" t="t" r="r" b="b"/>
              <a:pathLst>
                <a:path w="506" h="498" extrusionOk="0">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8" name="Google Shape;888;p12"/>
            <p:cNvSpPr/>
            <p:nvPr/>
          </p:nvSpPr>
          <p:spPr>
            <a:xfrm>
              <a:off x="2279575" y="4268925"/>
              <a:ext cx="12000" cy="12025"/>
            </a:xfrm>
            <a:custGeom>
              <a:avLst/>
              <a:gdLst/>
              <a:ahLst/>
              <a:cxnLst/>
              <a:rect l="l" t="t" r="r" b="b"/>
              <a:pathLst>
                <a:path w="480" h="481" extrusionOk="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9" name="Google Shape;889;p12"/>
            <p:cNvSpPr/>
            <p:nvPr/>
          </p:nvSpPr>
          <p:spPr>
            <a:xfrm>
              <a:off x="2279975" y="4269325"/>
              <a:ext cx="11825" cy="11625"/>
            </a:xfrm>
            <a:custGeom>
              <a:avLst/>
              <a:gdLst/>
              <a:ahLst/>
              <a:cxnLst/>
              <a:rect l="l" t="t" r="r" b="b"/>
              <a:pathLst>
                <a:path w="473" h="465" extrusionOk="0">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0" name="Google Shape;890;p12"/>
            <p:cNvSpPr/>
            <p:nvPr/>
          </p:nvSpPr>
          <p:spPr>
            <a:xfrm>
              <a:off x="2280175" y="4269650"/>
              <a:ext cx="11625" cy="11175"/>
            </a:xfrm>
            <a:custGeom>
              <a:avLst/>
              <a:gdLst/>
              <a:ahLst/>
              <a:cxnLst/>
              <a:rect l="l" t="t" r="r" b="b"/>
              <a:pathLst>
                <a:path w="465" h="447" extrusionOk="0">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1" name="Google Shape;891;p12"/>
            <p:cNvSpPr/>
            <p:nvPr/>
          </p:nvSpPr>
          <p:spPr>
            <a:xfrm>
              <a:off x="2280600" y="4270050"/>
              <a:ext cx="11200" cy="10900"/>
            </a:xfrm>
            <a:custGeom>
              <a:avLst/>
              <a:gdLst/>
              <a:ahLst/>
              <a:cxnLst/>
              <a:rect l="l" t="t" r="r" b="b"/>
              <a:pathLst>
                <a:path w="448" h="436" extrusionOk="0">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2" name="Google Shape;892;p12"/>
            <p:cNvSpPr/>
            <p:nvPr/>
          </p:nvSpPr>
          <p:spPr>
            <a:xfrm>
              <a:off x="2281000" y="4270450"/>
              <a:ext cx="10575" cy="10375"/>
            </a:xfrm>
            <a:custGeom>
              <a:avLst/>
              <a:gdLst/>
              <a:ahLst/>
              <a:cxnLst/>
              <a:rect l="l" t="t" r="r" b="b"/>
              <a:pathLst>
                <a:path w="423" h="415" extrusionOk="0">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3" name="Google Shape;893;p12"/>
            <p:cNvSpPr/>
            <p:nvPr/>
          </p:nvSpPr>
          <p:spPr>
            <a:xfrm>
              <a:off x="2281300" y="4270875"/>
              <a:ext cx="10500" cy="10050"/>
            </a:xfrm>
            <a:custGeom>
              <a:avLst/>
              <a:gdLst/>
              <a:ahLst/>
              <a:cxnLst/>
              <a:rect l="l" t="t" r="r" b="b"/>
              <a:pathLst>
                <a:path w="420" h="402" extrusionOk="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4" name="Google Shape;894;p12"/>
            <p:cNvSpPr/>
            <p:nvPr/>
          </p:nvSpPr>
          <p:spPr>
            <a:xfrm>
              <a:off x="2281725" y="4271075"/>
              <a:ext cx="10075" cy="9750"/>
            </a:xfrm>
            <a:custGeom>
              <a:avLst/>
              <a:gdLst/>
              <a:ahLst/>
              <a:cxnLst/>
              <a:rect l="l" t="t" r="r" b="b"/>
              <a:pathLst>
                <a:path w="403" h="390" extrusionOk="0">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5" name="Google Shape;895;p12"/>
            <p:cNvSpPr/>
            <p:nvPr/>
          </p:nvSpPr>
          <p:spPr>
            <a:xfrm>
              <a:off x="2282125" y="4271475"/>
              <a:ext cx="9450" cy="9350"/>
            </a:xfrm>
            <a:custGeom>
              <a:avLst/>
              <a:gdLst/>
              <a:ahLst/>
              <a:cxnLst/>
              <a:rect l="l" t="t" r="r" b="b"/>
              <a:pathLst>
                <a:path w="378" h="374" extrusionOk="0">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6" name="Google Shape;896;p12"/>
            <p:cNvSpPr/>
            <p:nvPr/>
          </p:nvSpPr>
          <p:spPr>
            <a:xfrm>
              <a:off x="2282550" y="4271900"/>
              <a:ext cx="9025" cy="8925"/>
            </a:xfrm>
            <a:custGeom>
              <a:avLst/>
              <a:gdLst/>
              <a:ahLst/>
              <a:cxnLst/>
              <a:rect l="l" t="t" r="r" b="b"/>
              <a:pathLst>
                <a:path w="361" h="357" extrusionOk="0">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7" name="Google Shape;897;p12"/>
            <p:cNvSpPr/>
            <p:nvPr/>
          </p:nvSpPr>
          <p:spPr>
            <a:xfrm>
              <a:off x="2282850" y="4272200"/>
              <a:ext cx="8950" cy="8525"/>
            </a:xfrm>
            <a:custGeom>
              <a:avLst/>
              <a:gdLst/>
              <a:ahLst/>
              <a:cxnLst/>
              <a:rect l="l" t="t" r="r" b="b"/>
              <a:pathLst>
                <a:path w="358" h="341" extrusionOk="0">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8" name="Google Shape;898;p12"/>
            <p:cNvSpPr/>
            <p:nvPr/>
          </p:nvSpPr>
          <p:spPr>
            <a:xfrm>
              <a:off x="2283250" y="4272600"/>
              <a:ext cx="8550" cy="8225"/>
            </a:xfrm>
            <a:custGeom>
              <a:avLst/>
              <a:gdLst/>
              <a:ahLst/>
              <a:cxnLst/>
              <a:rect l="l" t="t" r="r" b="b"/>
              <a:pathLst>
                <a:path w="342" h="329" extrusionOk="0">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9" name="Google Shape;899;p12"/>
            <p:cNvSpPr/>
            <p:nvPr/>
          </p:nvSpPr>
          <p:spPr>
            <a:xfrm>
              <a:off x="2283675" y="4273025"/>
              <a:ext cx="7900" cy="7800"/>
            </a:xfrm>
            <a:custGeom>
              <a:avLst/>
              <a:gdLst/>
              <a:ahLst/>
              <a:cxnLst/>
              <a:rect l="l" t="t" r="r" b="b"/>
              <a:pathLst>
                <a:path w="316" h="312" extrusionOk="0">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0" name="Google Shape;900;p12"/>
            <p:cNvSpPr/>
            <p:nvPr/>
          </p:nvSpPr>
          <p:spPr>
            <a:xfrm>
              <a:off x="2284075" y="4273425"/>
              <a:ext cx="7400" cy="7350"/>
            </a:xfrm>
            <a:custGeom>
              <a:avLst/>
              <a:gdLst/>
              <a:ahLst/>
              <a:cxnLst/>
              <a:rect l="l" t="t" r="r" b="b"/>
              <a:pathLst>
                <a:path w="296" h="294" extrusionOk="0">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1" name="Google Shape;901;p12"/>
            <p:cNvSpPr/>
            <p:nvPr/>
          </p:nvSpPr>
          <p:spPr>
            <a:xfrm>
              <a:off x="2284275" y="4273750"/>
              <a:ext cx="7300" cy="7075"/>
            </a:xfrm>
            <a:custGeom>
              <a:avLst/>
              <a:gdLst/>
              <a:ahLst/>
              <a:cxnLst/>
              <a:rect l="l" t="t" r="r" b="b"/>
              <a:pathLst>
                <a:path w="292" h="283" extrusionOk="0">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2" name="Google Shape;902;p12"/>
            <p:cNvSpPr/>
            <p:nvPr/>
          </p:nvSpPr>
          <p:spPr>
            <a:xfrm>
              <a:off x="2284700" y="4274150"/>
              <a:ext cx="6775" cy="6625"/>
            </a:xfrm>
            <a:custGeom>
              <a:avLst/>
              <a:gdLst/>
              <a:ahLst/>
              <a:cxnLst/>
              <a:rect l="l" t="t" r="r" b="b"/>
              <a:pathLst>
                <a:path w="271" h="265" extrusionOk="0">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3" name="Google Shape;903;p12"/>
            <p:cNvSpPr/>
            <p:nvPr/>
          </p:nvSpPr>
          <p:spPr>
            <a:xfrm>
              <a:off x="2285100" y="4274550"/>
              <a:ext cx="6375" cy="6225"/>
            </a:xfrm>
            <a:custGeom>
              <a:avLst/>
              <a:gdLst/>
              <a:ahLst/>
              <a:cxnLst/>
              <a:rect l="l" t="t" r="r" b="b"/>
              <a:pathLst>
                <a:path w="255" h="249" extrusionOk="0">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4" name="Google Shape;904;p12"/>
            <p:cNvSpPr/>
            <p:nvPr/>
          </p:nvSpPr>
          <p:spPr>
            <a:xfrm>
              <a:off x="2285400" y="4274950"/>
              <a:ext cx="6075" cy="5825"/>
            </a:xfrm>
            <a:custGeom>
              <a:avLst/>
              <a:gdLst/>
              <a:ahLst/>
              <a:cxnLst/>
              <a:rect l="l" t="t" r="r" b="b"/>
              <a:pathLst>
                <a:path w="243" h="233" extrusionOk="0">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5" name="Google Shape;905;p12"/>
            <p:cNvSpPr/>
            <p:nvPr/>
          </p:nvSpPr>
          <p:spPr>
            <a:xfrm>
              <a:off x="2285825" y="4275275"/>
              <a:ext cx="5750" cy="5500"/>
            </a:xfrm>
            <a:custGeom>
              <a:avLst/>
              <a:gdLst/>
              <a:ahLst/>
              <a:cxnLst/>
              <a:rect l="l" t="t" r="r" b="b"/>
              <a:pathLst>
                <a:path w="230" h="220" extrusionOk="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6" name="Google Shape;906;p12"/>
            <p:cNvSpPr/>
            <p:nvPr/>
          </p:nvSpPr>
          <p:spPr>
            <a:xfrm>
              <a:off x="2286225" y="4275575"/>
              <a:ext cx="5250" cy="5150"/>
            </a:xfrm>
            <a:custGeom>
              <a:avLst/>
              <a:gdLst/>
              <a:ahLst/>
              <a:cxnLst/>
              <a:rect l="l" t="t" r="r" b="b"/>
              <a:pathLst>
                <a:path w="210" h="206" extrusionOk="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7" name="Google Shape;907;p12"/>
            <p:cNvSpPr/>
            <p:nvPr/>
          </p:nvSpPr>
          <p:spPr>
            <a:xfrm>
              <a:off x="2286650" y="4275975"/>
              <a:ext cx="4825" cy="4700"/>
            </a:xfrm>
            <a:custGeom>
              <a:avLst/>
              <a:gdLst/>
              <a:ahLst/>
              <a:cxnLst/>
              <a:rect l="l" t="t" r="r" b="b"/>
              <a:pathLst>
                <a:path w="193" h="188" extrusionOk="0">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12"/>
            <p:cNvSpPr/>
            <p:nvPr/>
          </p:nvSpPr>
          <p:spPr>
            <a:xfrm>
              <a:off x="2286950" y="4276300"/>
              <a:ext cx="4525" cy="4375"/>
            </a:xfrm>
            <a:custGeom>
              <a:avLst/>
              <a:gdLst/>
              <a:ahLst/>
              <a:cxnLst/>
              <a:rect l="l" t="t" r="r" b="b"/>
              <a:pathLst>
                <a:path w="181" h="175" extrusionOk="0">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9" name="Google Shape;909;p12"/>
            <p:cNvSpPr/>
            <p:nvPr/>
          </p:nvSpPr>
          <p:spPr>
            <a:xfrm>
              <a:off x="2287350" y="4276700"/>
              <a:ext cx="4225" cy="4075"/>
            </a:xfrm>
            <a:custGeom>
              <a:avLst/>
              <a:gdLst/>
              <a:ahLst/>
              <a:cxnLst/>
              <a:rect l="l" t="t" r="r" b="b"/>
              <a:pathLst>
                <a:path w="169" h="163" extrusionOk="0">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0" name="Google Shape;910;p12"/>
            <p:cNvSpPr/>
            <p:nvPr/>
          </p:nvSpPr>
          <p:spPr>
            <a:xfrm>
              <a:off x="2287775" y="4277125"/>
              <a:ext cx="3700" cy="3550"/>
            </a:xfrm>
            <a:custGeom>
              <a:avLst/>
              <a:gdLst/>
              <a:ahLst/>
              <a:cxnLst/>
              <a:rect l="l" t="t" r="r" b="b"/>
              <a:pathLst>
                <a:path w="148" h="142" extrusionOk="0">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1" name="Google Shape;911;p12"/>
            <p:cNvSpPr/>
            <p:nvPr/>
          </p:nvSpPr>
          <p:spPr>
            <a:xfrm>
              <a:off x="2288175" y="4277500"/>
              <a:ext cx="3300" cy="3175"/>
            </a:xfrm>
            <a:custGeom>
              <a:avLst/>
              <a:gdLst/>
              <a:ahLst/>
              <a:cxnLst/>
              <a:rect l="l" t="t" r="r" b="b"/>
              <a:pathLst>
                <a:path w="132" h="127" extrusionOk="0">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12" name="Google Shape;912;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
        <p:nvSpPr>
          <p:cNvPr id="913" name="Google Shape;913;p12"/>
          <p:cNvSpPr/>
          <p:nvPr/>
        </p:nvSpPr>
        <p:spPr>
          <a:xfrm>
            <a:off x="2084433" y="283200"/>
            <a:ext cx="7998400" cy="6291600"/>
          </a:xfrm>
          <a:prstGeom prst="roundRect">
            <a:avLst>
              <a:gd name="adj" fmla="val 0"/>
            </a:avLst>
          </a:prstGeom>
          <a:solidFill>
            <a:srgbClr val="FFFFFF">
              <a:alpha val="13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4" name="Google Shape;914;p12"/>
          <p:cNvSpPr txBox="1">
            <a:spLocks noGrp="1"/>
          </p:cNvSpPr>
          <p:nvPr>
            <p:ph type="ctrTitle"/>
          </p:nvPr>
        </p:nvSpPr>
        <p:spPr>
          <a:xfrm>
            <a:off x="521533" y="2530251"/>
            <a:ext cx="11123600" cy="18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6400">
                <a:solidFill>
                  <a:srgbClr val="FFFFFF"/>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Tree>
    <p:extLst>
      <p:ext uri="{BB962C8B-B14F-4D97-AF65-F5344CB8AC3E}">
        <p14:creationId xmlns:p14="http://schemas.microsoft.com/office/powerpoint/2010/main" val="1251620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TEXT 1">
  <p:cSld name="BIG TEXT 1">
    <p:spTree>
      <p:nvGrpSpPr>
        <p:cNvPr id="1" name="Shape 915"/>
        <p:cNvGrpSpPr/>
        <p:nvPr/>
      </p:nvGrpSpPr>
      <p:grpSpPr>
        <a:xfrm>
          <a:off x="0" y="0"/>
          <a:ext cx="0" cy="0"/>
          <a:chOff x="0" y="0"/>
          <a:chExt cx="0" cy="0"/>
        </a:xfrm>
      </p:grpSpPr>
      <p:sp>
        <p:nvSpPr>
          <p:cNvPr id="916" name="Google Shape;916;p13"/>
          <p:cNvSpPr/>
          <p:nvPr/>
        </p:nvSpPr>
        <p:spPr>
          <a:xfrm>
            <a:off x="2084433" y="1802533"/>
            <a:ext cx="7998400" cy="3252800"/>
          </a:xfrm>
          <a:prstGeom prst="roundRect">
            <a:avLst>
              <a:gd name="adj" fmla="val 0"/>
            </a:avLst>
          </a:prstGeom>
          <a:solidFill>
            <a:srgbClr val="FFFFFF">
              <a:alpha val="6075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17" name="Google Shape;917;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57F1E4F-1CFF-5643-939E-217C01CDF565}" type="slidenum">
              <a:rPr lang="en-US" smtClean="0"/>
              <a:pPr/>
              <a:t>‹#›</a:t>
            </a:fld>
            <a:endParaRPr lang="en-US" dirty="0"/>
          </a:p>
        </p:txBody>
      </p:sp>
      <p:sp>
        <p:nvSpPr>
          <p:cNvPr id="918" name="Google Shape;918;p13"/>
          <p:cNvSpPr txBox="1">
            <a:spLocks noGrp="1"/>
          </p:cNvSpPr>
          <p:nvPr>
            <p:ph type="ctrTitle"/>
          </p:nvPr>
        </p:nvSpPr>
        <p:spPr>
          <a:xfrm>
            <a:off x="521533" y="2530251"/>
            <a:ext cx="11123600" cy="18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753E93"/>
              </a:buClr>
              <a:buSzPts val="4800"/>
              <a:buNone/>
              <a:defRPr sz="6400">
                <a:solidFill>
                  <a:srgbClr val="753E93"/>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Tree>
    <p:extLst>
      <p:ext uri="{BB962C8B-B14F-4D97-AF65-F5344CB8AC3E}">
        <p14:creationId xmlns:p14="http://schemas.microsoft.com/office/powerpoint/2010/main" val="26141300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TEXT &amp; SOME TEXT SLIDE">
  <p:cSld name="BIG TEXT &amp; SOME TEXT SLIDE">
    <p:spTree>
      <p:nvGrpSpPr>
        <p:cNvPr id="1" name="Shape 919"/>
        <p:cNvGrpSpPr/>
        <p:nvPr/>
      </p:nvGrpSpPr>
      <p:grpSpPr>
        <a:xfrm>
          <a:off x="0" y="0"/>
          <a:ext cx="0" cy="0"/>
          <a:chOff x="0" y="0"/>
          <a:chExt cx="0" cy="0"/>
        </a:xfrm>
      </p:grpSpPr>
      <p:sp>
        <p:nvSpPr>
          <p:cNvPr id="920" name="Google Shape;920;p14"/>
          <p:cNvSpPr/>
          <p:nvPr/>
        </p:nvSpPr>
        <p:spPr>
          <a:xfrm flipH="1">
            <a:off x="-71281" y="-18899"/>
            <a:ext cx="12354433" cy="6887057"/>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921" name="Google Shape;921;p14"/>
          <p:cNvGrpSpPr/>
          <p:nvPr/>
        </p:nvGrpSpPr>
        <p:grpSpPr>
          <a:xfrm flipH="1">
            <a:off x="-71566" y="-18896"/>
            <a:ext cx="12336100" cy="6887059"/>
            <a:chOff x="3655900" y="1642950"/>
            <a:chExt cx="1299175" cy="751250"/>
          </a:xfrm>
        </p:grpSpPr>
        <p:sp>
          <p:nvSpPr>
            <p:cNvPr id="922" name="Google Shape;922;p14"/>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3" name="Google Shape;923;p14"/>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4" name="Google Shape;924;p14"/>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25" name="Google Shape;925;p14"/>
          <p:cNvGrpSpPr/>
          <p:nvPr/>
        </p:nvGrpSpPr>
        <p:grpSpPr>
          <a:xfrm>
            <a:off x="-124010" y="867459"/>
            <a:ext cx="12439827" cy="5791072"/>
            <a:chOff x="1415075" y="3850050"/>
            <a:chExt cx="1195325" cy="500900"/>
          </a:xfrm>
        </p:grpSpPr>
        <p:sp>
          <p:nvSpPr>
            <p:cNvPr id="926" name="Google Shape;926;p14"/>
            <p:cNvSpPr/>
            <p:nvPr/>
          </p:nvSpPr>
          <p:spPr>
            <a:xfrm>
              <a:off x="2602375" y="3931750"/>
              <a:ext cx="5350" cy="5375"/>
            </a:xfrm>
            <a:custGeom>
              <a:avLst/>
              <a:gdLst/>
              <a:ahLst/>
              <a:cxnLst/>
              <a:rect l="l" t="t" r="r" b="b"/>
              <a:pathLst>
                <a:path w="214" h="215" extrusionOk="0">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7" name="Google Shape;927;p14"/>
            <p:cNvSpPr/>
            <p:nvPr/>
          </p:nvSpPr>
          <p:spPr>
            <a:xfrm>
              <a:off x="2557075" y="3976875"/>
              <a:ext cx="5450" cy="5350"/>
            </a:xfrm>
            <a:custGeom>
              <a:avLst/>
              <a:gdLst/>
              <a:ahLst/>
              <a:cxnLst/>
              <a:rect l="l" t="t" r="r" b="b"/>
              <a:pathLst>
                <a:path w="218" h="214" extrusionOk="0">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8" name="Google Shape;928;p14"/>
            <p:cNvSpPr/>
            <p:nvPr/>
          </p:nvSpPr>
          <p:spPr>
            <a:xfrm>
              <a:off x="2528875" y="3906225"/>
              <a:ext cx="6700" cy="6700"/>
            </a:xfrm>
            <a:custGeom>
              <a:avLst/>
              <a:gdLst/>
              <a:ahLst/>
              <a:cxnLst/>
              <a:rect l="l" t="t" r="r" b="b"/>
              <a:pathLst>
                <a:path w="268" h="268" extrusionOk="0">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9" name="Google Shape;929;p14"/>
            <p:cNvSpPr/>
            <p:nvPr/>
          </p:nvSpPr>
          <p:spPr>
            <a:xfrm>
              <a:off x="2512275" y="3956775"/>
              <a:ext cx="1550" cy="1550"/>
            </a:xfrm>
            <a:custGeom>
              <a:avLst/>
              <a:gdLst/>
              <a:ahLst/>
              <a:cxnLst/>
              <a:rect l="l" t="t" r="r" b="b"/>
              <a:pathLst>
                <a:path w="62" h="62" extrusionOk="0">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0" name="Google Shape;930;p14"/>
            <p:cNvSpPr/>
            <p:nvPr/>
          </p:nvSpPr>
          <p:spPr>
            <a:xfrm>
              <a:off x="2432825" y="3953400"/>
              <a:ext cx="6675" cy="6675"/>
            </a:xfrm>
            <a:custGeom>
              <a:avLst/>
              <a:gdLst/>
              <a:ahLst/>
              <a:cxnLst/>
              <a:rect l="l" t="t" r="r" b="b"/>
              <a:pathLst>
                <a:path w="267" h="267" extrusionOk="0">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1" name="Google Shape;931;p14"/>
            <p:cNvSpPr/>
            <p:nvPr/>
          </p:nvSpPr>
          <p:spPr>
            <a:xfrm>
              <a:off x="2365575" y="3988650"/>
              <a:ext cx="2075" cy="2075"/>
            </a:xfrm>
            <a:custGeom>
              <a:avLst/>
              <a:gdLst/>
              <a:ahLst/>
              <a:cxnLst/>
              <a:rect l="l" t="t" r="r" b="b"/>
              <a:pathLst>
                <a:path w="83" h="83" extrusionOk="0">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2" name="Google Shape;932;p14"/>
            <p:cNvSpPr/>
            <p:nvPr/>
          </p:nvSpPr>
          <p:spPr>
            <a:xfrm>
              <a:off x="2478025" y="4010700"/>
              <a:ext cx="4650" cy="4625"/>
            </a:xfrm>
            <a:custGeom>
              <a:avLst/>
              <a:gdLst/>
              <a:ahLst/>
              <a:cxnLst/>
              <a:rect l="l" t="t" r="r" b="b"/>
              <a:pathLst>
                <a:path w="186" h="185" extrusionOk="0">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3" name="Google Shape;933;p14"/>
            <p:cNvSpPr/>
            <p:nvPr/>
          </p:nvSpPr>
          <p:spPr>
            <a:xfrm>
              <a:off x="2464700" y="4020525"/>
              <a:ext cx="7500" cy="7525"/>
            </a:xfrm>
            <a:custGeom>
              <a:avLst/>
              <a:gdLst/>
              <a:ahLst/>
              <a:cxnLst/>
              <a:rect l="l" t="t" r="r" b="b"/>
              <a:pathLst>
                <a:path w="300" h="301" extrusionOk="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4" name="Google Shape;934;p14"/>
            <p:cNvSpPr/>
            <p:nvPr/>
          </p:nvSpPr>
          <p:spPr>
            <a:xfrm>
              <a:off x="2546100" y="4066050"/>
              <a:ext cx="4125" cy="4125"/>
            </a:xfrm>
            <a:custGeom>
              <a:avLst/>
              <a:gdLst/>
              <a:ahLst/>
              <a:cxnLst/>
              <a:rect l="l" t="t" r="r" b="b"/>
              <a:pathLst>
                <a:path w="165" h="165" extrusionOk="0">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14"/>
            <p:cNvSpPr/>
            <p:nvPr/>
          </p:nvSpPr>
          <p:spPr>
            <a:xfrm>
              <a:off x="2446550" y="4054875"/>
              <a:ext cx="3325" cy="3400"/>
            </a:xfrm>
            <a:custGeom>
              <a:avLst/>
              <a:gdLst/>
              <a:ahLst/>
              <a:cxnLst/>
              <a:rect l="l" t="t" r="r" b="b"/>
              <a:pathLst>
                <a:path w="133" h="136" extrusionOk="0">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6" name="Google Shape;936;p14"/>
            <p:cNvSpPr/>
            <p:nvPr/>
          </p:nvSpPr>
          <p:spPr>
            <a:xfrm>
              <a:off x="2407700" y="4061550"/>
              <a:ext cx="7925" cy="8000"/>
            </a:xfrm>
            <a:custGeom>
              <a:avLst/>
              <a:gdLst/>
              <a:ahLst/>
              <a:cxnLst/>
              <a:rect l="l" t="t" r="r" b="b"/>
              <a:pathLst>
                <a:path w="317" h="320" extrusionOk="0">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7" name="Google Shape;937;p14"/>
            <p:cNvSpPr/>
            <p:nvPr/>
          </p:nvSpPr>
          <p:spPr>
            <a:xfrm>
              <a:off x="2376125" y="4034775"/>
              <a:ext cx="3625" cy="3625"/>
            </a:xfrm>
            <a:custGeom>
              <a:avLst/>
              <a:gdLst/>
              <a:ahLst/>
              <a:cxnLst/>
              <a:rect l="l" t="t" r="r" b="b"/>
              <a:pathLst>
                <a:path w="145" h="145" extrusionOk="0">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14"/>
            <p:cNvSpPr/>
            <p:nvPr/>
          </p:nvSpPr>
          <p:spPr>
            <a:xfrm>
              <a:off x="2354000" y="4064925"/>
              <a:ext cx="1050" cy="1050"/>
            </a:xfrm>
            <a:custGeom>
              <a:avLst/>
              <a:gdLst/>
              <a:ahLst/>
              <a:cxnLst/>
              <a:rect l="l" t="t" r="r" b="b"/>
              <a:pathLst>
                <a:path w="42" h="42" extrusionOk="0">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9" name="Google Shape;939;p14"/>
            <p:cNvSpPr/>
            <p:nvPr/>
          </p:nvSpPr>
          <p:spPr>
            <a:xfrm>
              <a:off x="2339525" y="4041550"/>
              <a:ext cx="1575" cy="1550"/>
            </a:xfrm>
            <a:custGeom>
              <a:avLst/>
              <a:gdLst/>
              <a:ahLst/>
              <a:cxnLst/>
              <a:rect l="l" t="t" r="r" b="b"/>
              <a:pathLst>
                <a:path w="63" h="62" extrusionOk="0">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0" name="Google Shape;940;p14"/>
            <p:cNvSpPr/>
            <p:nvPr/>
          </p:nvSpPr>
          <p:spPr>
            <a:xfrm>
              <a:off x="2277525" y="4113525"/>
              <a:ext cx="3600" cy="3600"/>
            </a:xfrm>
            <a:custGeom>
              <a:avLst/>
              <a:gdLst/>
              <a:ahLst/>
              <a:cxnLst/>
              <a:rect l="l" t="t" r="r" b="b"/>
              <a:pathLst>
                <a:path w="144" h="144" extrusionOk="0">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1" name="Google Shape;941;p14"/>
            <p:cNvSpPr/>
            <p:nvPr/>
          </p:nvSpPr>
          <p:spPr>
            <a:xfrm>
              <a:off x="2287450" y="4024750"/>
              <a:ext cx="7725" cy="7700"/>
            </a:xfrm>
            <a:custGeom>
              <a:avLst/>
              <a:gdLst/>
              <a:ahLst/>
              <a:cxnLst/>
              <a:rect l="l" t="t" r="r" b="b"/>
              <a:pathLst>
                <a:path w="309" h="308" extrusionOk="0">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14"/>
            <p:cNvSpPr/>
            <p:nvPr/>
          </p:nvSpPr>
          <p:spPr>
            <a:xfrm>
              <a:off x="2277525" y="3974700"/>
              <a:ext cx="2575" cy="2600"/>
            </a:xfrm>
            <a:custGeom>
              <a:avLst/>
              <a:gdLst/>
              <a:ahLst/>
              <a:cxnLst/>
              <a:rect l="l" t="t" r="r" b="b"/>
              <a:pathLst>
                <a:path w="103" h="104" extrusionOk="0">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3" name="Google Shape;943;p14"/>
            <p:cNvSpPr/>
            <p:nvPr/>
          </p:nvSpPr>
          <p:spPr>
            <a:xfrm>
              <a:off x="2159625" y="3915150"/>
              <a:ext cx="6175" cy="6175"/>
            </a:xfrm>
            <a:custGeom>
              <a:avLst/>
              <a:gdLst/>
              <a:ahLst/>
              <a:cxnLst/>
              <a:rect l="l" t="t" r="r" b="b"/>
              <a:pathLst>
                <a:path w="247" h="247" extrusionOk="0">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4" name="Google Shape;944;p14"/>
            <p:cNvSpPr/>
            <p:nvPr/>
          </p:nvSpPr>
          <p:spPr>
            <a:xfrm>
              <a:off x="1906425" y="4150100"/>
              <a:ext cx="3100" cy="3100"/>
            </a:xfrm>
            <a:custGeom>
              <a:avLst/>
              <a:gdLst/>
              <a:ahLst/>
              <a:cxnLst/>
              <a:rect l="l" t="t" r="r" b="b"/>
              <a:pathLst>
                <a:path w="124" h="124" extrusionOk="0">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5" name="Google Shape;945;p14"/>
            <p:cNvSpPr/>
            <p:nvPr/>
          </p:nvSpPr>
          <p:spPr>
            <a:xfrm>
              <a:off x="2172550" y="3987625"/>
              <a:ext cx="6175" cy="6175"/>
            </a:xfrm>
            <a:custGeom>
              <a:avLst/>
              <a:gdLst/>
              <a:ahLst/>
              <a:cxnLst/>
              <a:rect l="l" t="t" r="r" b="b"/>
              <a:pathLst>
                <a:path w="247" h="247" extrusionOk="0">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6" name="Google Shape;946;p14"/>
            <p:cNvSpPr/>
            <p:nvPr/>
          </p:nvSpPr>
          <p:spPr>
            <a:xfrm>
              <a:off x="2060700" y="3961500"/>
              <a:ext cx="5150" cy="5150"/>
            </a:xfrm>
            <a:custGeom>
              <a:avLst/>
              <a:gdLst/>
              <a:ahLst/>
              <a:cxnLst/>
              <a:rect l="l" t="t" r="r" b="b"/>
              <a:pathLst>
                <a:path w="206" h="206" extrusionOk="0">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7" name="Google Shape;947;p14"/>
            <p:cNvSpPr/>
            <p:nvPr/>
          </p:nvSpPr>
          <p:spPr>
            <a:xfrm>
              <a:off x="2015275" y="3851600"/>
              <a:ext cx="3625" cy="3600"/>
            </a:xfrm>
            <a:custGeom>
              <a:avLst/>
              <a:gdLst/>
              <a:ahLst/>
              <a:cxnLst/>
              <a:rect l="l" t="t" r="r" b="b"/>
              <a:pathLst>
                <a:path w="145" h="144" extrusionOk="0">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8" name="Google Shape;948;p14"/>
            <p:cNvSpPr/>
            <p:nvPr/>
          </p:nvSpPr>
          <p:spPr>
            <a:xfrm>
              <a:off x="2016200" y="3908175"/>
              <a:ext cx="7725" cy="7725"/>
            </a:xfrm>
            <a:custGeom>
              <a:avLst/>
              <a:gdLst/>
              <a:ahLst/>
              <a:cxnLst/>
              <a:rect l="l" t="t" r="r" b="b"/>
              <a:pathLst>
                <a:path w="309" h="309" extrusionOk="0">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9" name="Google Shape;949;p14"/>
            <p:cNvSpPr/>
            <p:nvPr/>
          </p:nvSpPr>
          <p:spPr>
            <a:xfrm>
              <a:off x="1980625" y="3942425"/>
              <a:ext cx="4125" cy="4125"/>
            </a:xfrm>
            <a:custGeom>
              <a:avLst/>
              <a:gdLst/>
              <a:ahLst/>
              <a:cxnLst/>
              <a:rect l="l" t="t" r="r" b="b"/>
              <a:pathLst>
                <a:path w="165" h="165" extrusionOk="0">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0" name="Google Shape;950;p14"/>
            <p:cNvSpPr/>
            <p:nvPr/>
          </p:nvSpPr>
          <p:spPr>
            <a:xfrm>
              <a:off x="1932750" y="3959525"/>
              <a:ext cx="5475" cy="5475"/>
            </a:xfrm>
            <a:custGeom>
              <a:avLst/>
              <a:gdLst/>
              <a:ahLst/>
              <a:cxnLst/>
              <a:rect l="l" t="t" r="r" b="b"/>
              <a:pathLst>
                <a:path w="219" h="219" extrusionOk="0">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1" name="Google Shape;951;p14"/>
            <p:cNvSpPr/>
            <p:nvPr/>
          </p:nvSpPr>
          <p:spPr>
            <a:xfrm>
              <a:off x="1848700" y="3962300"/>
              <a:ext cx="4950" cy="4850"/>
            </a:xfrm>
            <a:custGeom>
              <a:avLst/>
              <a:gdLst/>
              <a:ahLst/>
              <a:cxnLst/>
              <a:rect l="l" t="t" r="r" b="b"/>
              <a:pathLst>
                <a:path w="198" h="194" extrusionOk="0">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2" name="Google Shape;952;p14"/>
            <p:cNvSpPr/>
            <p:nvPr/>
          </p:nvSpPr>
          <p:spPr>
            <a:xfrm>
              <a:off x="1847975" y="4095775"/>
              <a:ext cx="3825" cy="3925"/>
            </a:xfrm>
            <a:custGeom>
              <a:avLst/>
              <a:gdLst/>
              <a:ahLst/>
              <a:cxnLst/>
              <a:rect l="l" t="t" r="r" b="b"/>
              <a:pathLst>
                <a:path w="153" h="157" extrusionOk="0">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14"/>
            <p:cNvSpPr/>
            <p:nvPr/>
          </p:nvSpPr>
          <p:spPr>
            <a:xfrm>
              <a:off x="1755925" y="4119875"/>
              <a:ext cx="1875" cy="1750"/>
            </a:xfrm>
            <a:custGeom>
              <a:avLst/>
              <a:gdLst/>
              <a:ahLst/>
              <a:cxnLst/>
              <a:rect l="l" t="t" r="r" b="b"/>
              <a:pathLst>
                <a:path w="75" h="70" extrusionOk="0">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4" name="Google Shape;954;p14"/>
            <p:cNvSpPr/>
            <p:nvPr/>
          </p:nvSpPr>
          <p:spPr>
            <a:xfrm>
              <a:off x="1771600" y="4006175"/>
              <a:ext cx="1575" cy="1575"/>
            </a:xfrm>
            <a:custGeom>
              <a:avLst/>
              <a:gdLst/>
              <a:ahLst/>
              <a:cxnLst/>
              <a:rect l="l" t="t" r="r" b="b"/>
              <a:pathLst>
                <a:path w="63" h="63" extrusionOk="0">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5" name="Google Shape;955;p14"/>
            <p:cNvSpPr/>
            <p:nvPr/>
          </p:nvSpPr>
          <p:spPr>
            <a:xfrm>
              <a:off x="1733575" y="3975225"/>
              <a:ext cx="7725" cy="7700"/>
            </a:xfrm>
            <a:custGeom>
              <a:avLst/>
              <a:gdLst/>
              <a:ahLst/>
              <a:cxnLst/>
              <a:rect l="l" t="t" r="r" b="b"/>
              <a:pathLst>
                <a:path w="309" h="308" extrusionOk="0">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6" name="Google Shape;956;p14"/>
            <p:cNvSpPr/>
            <p:nvPr/>
          </p:nvSpPr>
          <p:spPr>
            <a:xfrm>
              <a:off x="1760325" y="4037150"/>
              <a:ext cx="3325" cy="3300"/>
            </a:xfrm>
            <a:custGeom>
              <a:avLst/>
              <a:gdLst/>
              <a:ahLst/>
              <a:cxnLst/>
              <a:rect l="l" t="t" r="r" b="b"/>
              <a:pathLst>
                <a:path w="133" h="132" extrusionOk="0">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7" name="Google Shape;957;p14"/>
            <p:cNvSpPr/>
            <p:nvPr/>
          </p:nvSpPr>
          <p:spPr>
            <a:xfrm>
              <a:off x="1652900" y="4030075"/>
              <a:ext cx="6700" cy="6675"/>
            </a:xfrm>
            <a:custGeom>
              <a:avLst/>
              <a:gdLst/>
              <a:ahLst/>
              <a:cxnLst/>
              <a:rect l="l" t="t" r="r" b="b"/>
              <a:pathLst>
                <a:path w="268" h="267" extrusionOk="0">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8" name="Google Shape;958;p14"/>
            <p:cNvSpPr/>
            <p:nvPr/>
          </p:nvSpPr>
          <p:spPr>
            <a:xfrm>
              <a:off x="1676900" y="4160875"/>
              <a:ext cx="6175" cy="6175"/>
            </a:xfrm>
            <a:custGeom>
              <a:avLst/>
              <a:gdLst/>
              <a:ahLst/>
              <a:cxnLst/>
              <a:rect l="l" t="t" r="r" b="b"/>
              <a:pathLst>
                <a:path w="247" h="247" extrusionOk="0">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9" name="Google Shape;959;p14"/>
            <p:cNvSpPr/>
            <p:nvPr/>
          </p:nvSpPr>
          <p:spPr>
            <a:xfrm>
              <a:off x="1592925" y="4074250"/>
              <a:ext cx="850" cy="850"/>
            </a:xfrm>
            <a:custGeom>
              <a:avLst/>
              <a:gdLst/>
              <a:ahLst/>
              <a:cxnLst/>
              <a:rect l="l" t="t" r="r" b="b"/>
              <a:pathLst>
                <a:path w="34" h="34" extrusionOk="0">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0" name="Google Shape;960;p14"/>
            <p:cNvSpPr/>
            <p:nvPr/>
          </p:nvSpPr>
          <p:spPr>
            <a:xfrm>
              <a:off x="1545675" y="4003725"/>
              <a:ext cx="7925" cy="8025"/>
            </a:xfrm>
            <a:custGeom>
              <a:avLst/>
              <a:gdLst/>
              <a:ahLst/>
              <a:cxnLst/>
              <a:rect l="l" t="t" r="r" b="b"/>
              <a:pathLst>
                <a:path w="317" h="321" extrusionOk="0">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1" name="Google Shape;961;p14"/>
            <p:cNvSpPr/>
            <p:nvPr/>
          </p:nvSpPr>
          <p:spPr>
            <a:xfrm>
              <a:off x="1611575" y="3970100"/>
              <a:ext cx="1775" cy="1775"/>
            </a:xfrm>
            <a:custGeom>
              <a:avLst/>
              <a:gdLst/>
              <a:ahLst/>
              <a:cxnLst/>
              <a:rect l="l" t="t" r="r" b="b"/>
              <a:pathLst>
                <a:path w="71" h="71" extrusionOk="0">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2" name="Google Shape;962;p14"/>
            <p:cNvSpPr/>
            <p:nvPr/>
          </p:nvSpPr>
          <p:spPr>
            <a:xfrm>
              <a:off x="1587700" y="3902850"/>
              <a:ext cx="7200" cy="7200"/>
            </a:xfrm>
            <a:custGeom>
              <a:avLst/>
              <a:gdLst/>
              <a:ahLst/>
              <a:cxnLst/>
              <a:rect l="l" t="t" r="r" b="b"/>
              <a:pathLst>
                <a:path w="288" h="288" extrusionOk="0">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3" name="Google Shape;963;p14"/>
            <p:cNvSpPr/>
            <p:nvPr/>
          </p:nvSpPr>
          <p:spPr>
            <a:xfrm>
              <a:off x="1558275" y="3913400"/>
              <a:ext cx="1575" cy="1575"/>
            </a:xfrm>
            <a:custGeom>
              <a:avLst/>
              <a:gdLst/>
              <a:ahLst/>
              <a:cxnLst/>
              <a:rect l="l" t="t" r="r" b="b"/>
              <a:pathLst>
                <a:path w="63" h="63" extrusionOk="0">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4" name="Google Shape;964;p14"/>
            <p:cNvSpPr/>
            <p:nvPr/>
          </p:nvSpPr>
          <p:spPr>
            <a:xfrm>
              <a:off x="1494425" y="3900400"/>
              <a:ext cx="3600" cy="3600"/>
            </a:xfrm>
            <a:custGeom>
              <a:avLst/>
              <a:gdLst/>
              <a:ahLst/>
              <a:cxnLst/>
              <a:rect l="l" t="t" r="r" b="b"/>
              <a:pathLst>
                <a:path w="144" h="144" extrusionOk="0">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14"/>
            <p:cNvSpPr/>
            <p:nvPr/>
          </p:nvSpPr>
          <p:spPr>
            <a:xfrm>
              <a:off x="1459350" y="3922325"/>
              <a:ext cx="5350" cy="5350"/>
            </a:xfrm>
            <a:custGeom>
              <a:avLst/>
              <a:gdLst/>
              <a:ahLst/>
              <a:cxnLst/>
              <a:rect l="l" t="t" r="r" b="b"/>
              <a:pathLst>
                <a:path w="214" h="214" extrusionOk="0">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14"/>
            <p:cNvSpPr/>
            <p:nvPr/>
          </p:nvSpPr>
          <p:spPr>
            <a:xfrm>
              <a:off x="1437725" y="3933700"/>
              <a:ext cx="4125" cy="4125"/>
            </a:xfrm>
            <a:custGeom>
              <a:avLst/>
              <a:gdLst/>
              <a:ahLst/>
              <a:cxnLst/>
              <a:rect l="l" t="t" r="r" b="b"/>
              <a:pathLst>
                <a:path w="165" h="165" extrusionOk="0">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14"/>
            <p:cNvSpPr/>
            <p:nvPr/>
          </p:nvSpPr>
          <p:spPr>
            <a:xfrm>
              <a:off x="2428100" y="4223300"/>
              <a:ext cx="5350" cy="5350"/>
            </a:xfrm>
            <a:custGeom>
              <a:avLst/>
              <a:gdLst/>
              <a:ahLst/>
              <a:cxnLst/>
              <a:rect l="l" t="t" r="r" b="b"/>
              <a:pathLst>
                <a:path w="214" h="214" extrusionOk="0">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8" name="Google Shape;968;p14"/>
            <p:cNvSpPr/>
            <p:nvPr/>
          </p:nvSpPr>
          <p:spPr>
            <a:xfrm>
              <a:off x="2350800" y="4177175"/>
              <a:ext cx="1050" cy="1050"/>
            </a:xfrm>
            <a:custGeom>
              <a:avLst/>
              <a:gdLst/>
              <a:ahLst/>
              <a:cxnLst/>
              <a:rect l="l" t="t" r="r" b="b"/>
              <a:pathLst>
                <a:path w="42" h="42" extrusionOk="0">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9" name="Google Shape;969;p14"/>
            <p:cNvSpPr/>
            <p:nvPr/>
          </p:nvSpPr>
          <p:spPr>
            <a:xfrm>
              <a:off x="2304275" y="4193975"/>
              <a:ext cx="6175" cy="6175"/>
            </a:xfrm>
            <a:custGeom>
              <a:avLst/>
              <a:gdLst/>
              <a:ahLst/>
              <a:cxnLst/>
              <a:rect l="l" t="t" r="r" b="b"/>
              <a:pathLst>
                <a:path w="247" h="247" extrusionOk="0">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14"/>
            <p:cNvSpPr/>
            <p:nvPr/>
          </p:nvSpPr>
          <p:spPr>
            <a:xfrm>
              <a:off x="2225650" y="4159950"/>
              <a:ext cx="7900" cy="8025"/>
            </a:xfrm>
            <a:custGeom>
              <a:avLst/>
              <a:gdLst/>
              <a:ahLst/>
              <a:cxnLst/>
              <a:rect l="l" t="t" r="r" b="b"/>
              <a:pathLst>
                <a:path w="316" h="321" extrusionOk="0">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14"/>
            <p:cNvSpPr/>
            <p:nvPr/>
          </p:nvSpPr>
          <p:spPr>
            <a:xfrm>
              <a:off x="2258025" y="4018175"/>
              <a:ext cx="2300" cy="2275"/>
            </a:xfrm>
            <a:custGeom>
              <a:avLst/>
              <a:gdLst/>
              <a:ahLst/>
              <a:cxnLst/>
              <a:rect l="l" t="t" r="r" b="b"/>
              <a:pathLst>
                <a:path w="92" h="91" extrusionOk="0">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2" name="Google Shape;972;p14"/>
            <p:cNvSpPr/>
            <p:nvPr/>
          </p:nvSpPr>
          <p:spPr>
            <a:xfrm>
              <a:off x="2131325" y="4003000"/>
              <a:ext cx="6375" cy="6375"/>
            </a:xfrm>
            <a:custGeom>
              <a:avLst/>
              <a:gdLst/>
              <a:ahLst/>
              <a:cxnLst/>
              <a:rect l="l" t="t" r="r" b="b"/>
              <a:pathLst>
                <a:path w="255" h="255" extrusionOk="0">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3" name="Google Shape;973;p14"/>
            <p:cNvSpPr/>
            <p:nvPr/>
          </p:nvSpPr>
          <p:spPr>
            <a:xfrm>
              <a:off x="1959825" y="4019825"/>
              <a:ext cx="1350" cy="1250"/>
            </a:xfrm>
            <a:custGeom>
              <a:avLst/>
              <a:gdLst/>
              <a:ahLst/>
              <a:cxnLst/>
              <a:rect l="l" t="t" r="r" b="b"/>
              <a:pathLst>
                <a:path w="54" h="50" extrusionOk="0">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4" name="Google Shape;974;p14"/>
            <p:cNvSpPr/>
            <p:nvPr/>
          </p:nvSpPr>
          <p:spPr>
            <a:xfrm>
              <a:off x="1999400" y="3983625"/>
              <a:ext cx="2375" cy="2400"/>
            </a:xfrm>
            <a:custGeom>
              <a:avLst/>
              <a:gdLst/>
              <a:ahLst/>
              <a:cxnLst/>
              <a:rect l="l" t="t" r="r" b="b"/>
              <a:pathLst>
                <a:path w="95" h="96" extrusionOk="0">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5" name="Google Shape;975;p14"/>
            <p:cNvSpPr/>
            <p:nvPr/>
          </p:nvSpPr>
          <p:spPr>
            <a:xfrm>
              <a:off x="1916575" y="3961275"/>
              <a:ext cx="725" cy="750"/>
            </a:xfrm>
            <a:custGeom>
              <a:avLst/>
              <a:gdLst/>
              <a:ahLst/>
              <a:cxnLst/>
              <a:rect l="l" t="t" r="r" b="b"/>
              <a:pathLst>
                <a:path w="29" h="30" extrusionOk="0">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6" name="Google Shape;976;p14"/>
            <p:cNvSpPr/>
            <p:nvPr/>
          </p:nvSpPr>
          <p:spPr>
            <a:xfrm>
              <a:off x="1843175" y="4029350"/>
              <a:ext cx="4125" cy="4125"/>
            </a:xfrm>
            <a:custGeom>
              <a:avLst/>
              <a:gdLst/>
              <a:ahLst/>
              <a:cxnLst/>
              <a:rect l="l" t="t" r="r" b="b"/>
              <a:pathLst>
                <a:path w="165" h="165" extrusionOk="0">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14"/>
            <p:cNvSpPr/>
            <p:nvPr/>
          </p:nvSpPr>
          <p:spPr>
            <a:xfrm>
              <a:off x="1779925" y="4041950"/>
              <a:ext cx="6675" cy="6700"/>
            </a:xfrm>
            <a:custGeom>
              <a:avLst/>
              <a:gdLst/>
              <a:ahLst/>
              <a:cxnLst/>
              <a:rect l="l" t="t" r="r" b="b"/>
              <a:pathLst>
                <a:path w="267" h="268" extrusionOk="0">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14"/>
            <p:cNvSpPr/>
            <p:nvPr/>
          </p:nvSpPr>
          <p:spPr>
            <a:xfrm>
              <a:off x="1740350" y="4089625"/>
              <a:ext cx="1550" cy="1575"/>
            </a:xfrm>
            <a:custGeom>
              <a:avLst/>
              <a:gdLst/>
              <a:ahLst/>
              <a:cxnLst/>
              <a:rect l="l" t="t" r="r" b="b"/>
              <a:pathLst>
                <a:path w="62" h="63" extrusionOk="0">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14"/>
            <p:cNvSpPr/>
            <p:nvPr/>
          </p:nvSpPr>
          <p:spPr>
            <a:xfrm>
              <a:off x="1669825" y="4079375"/>
              <a:ext cx="3400" cy="3400"/>
            </a:xfrm>
            <a:custGeom>
              <a:avLst/>
              <a:gdLst/>
              <a:ahLst/>
              <a:cxnLst/>
              <a:rect l="l" t="t" r="r" b="b"/>
              <a:pathLst>
                <a:path w="136" h="136" extrusionOk="0">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14"/>
            <p:cNvSpPr/>
            <p:nvPr/>
          </p:nvSpPr>
          <p:spPr>
            <a:xfrm>
              <a:off x="1786875" y="4151650"/>
              <a:ext cx="2800" cy="2900"/>
            </a:xfrm>
            <a:custGeom>
              <a:avLst/>
              <a:gdLst/>
              <a:ahLst/>
              <a:cxnLst/>
              <a:rect l="l" t="t" r="r" b="b"/>
              <a:pathLst>
                <a:path w="112" h="116" extrusionOk="0">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14"/>
            <p:cNvSpPr/>
            <p:nvPr/>
          </p:nvSpPr>
          <p:spPr>
            <a:xfrm>
              <a:off x="1658750" y="4108075"/>
              <a:ext cx="3500" cy="3625"/>
            </a:xfrm>
            <a:custGeom>
              <a:avLst/>
              <a:gdLst/>
              <a:ahLst/>
              <a:cxnLst/>
              <a:rect l="l" t="t" r="r" b="b"/>
              <a:pathLst>
                <a:path w="140" h="145" extrusionOk="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2" name="Google Shape;982;p14"/>
            <p:cNvSpPr/>
            <p:nvPr/>
          </p:nvSpPr>
          <p:spPr>
            <a:xfrm>
              <a:off x="1644175" y="4097425"/>
              <a:ext cx="7725" cy="7700"/>
            </a:xfrm>
            <a:custGeom>
              <a:avLst/>
              <a:gdLst/>
              <a:ahLst/>
              <a:cxnLst/>
              <a:rect l="l" t="t" r="r" b="b"/>
              <a:pathLst>
                <a:path w="309" h="308" extrusionOk="0">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3" name="Google Shape;983;p14"/>
            <p:cNvSpPr/>
            <p:nvPr/>
          </p:nvSpPr>
          <p:spPr>
            <a:xfrm>
              <a:off x="1651375" y="4118850"/>
              <a:ext cx="1850" cy="1875"/>
            </a:xfrm>
            <a:custGeom>
              <a:avLst/>
              <a:gdLst/>
              <a:ahLst/>
              <a:cxnLst/>
              <a:rect l="l" t="t" r="r" b="b"/>
              <a:pathLst>
                <a:path w="74" h="75" extrusionOk="0">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4" name="Google Shape;984;p14"/>
            <p:cNvSpPr/>
            <p:nvPr/>
          </p:nvSpPr>
          <p:spPr>
            <a:xfrm>
              <a:off x="2236000" y="4292400"/>
              <a:ext cx="3100" cy="3000"/>
            </a:xfrm>
            <a:custGeom>
              <a:avLst/>
              <a:gdLst/>
              <a:ahLst/>
              <a:cxnLst/>
              <a:rect l="l" t="t" r="r" b="b"/>
              <a:pathLst>
                <a:path w="124" h="120" extrusionOk="0">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5" name="Google Shape;985;p14"/>
            <p:cNvSpPr/>
            <p:nvPr/>
          </p:nvSpPr>
          <p:spPr>
            <a:xfrm>
              <a:off x="2218250" y="4319350"/>
              <a:ext cx="6175" cy="6175"/>
            </a:xfrm>
            <a:custGeom>
              <a:avLst/>
              <a:gdLst/>
              <a:ahLst/>
              <a:cxnLst/>
              <a:rect l="l" t="t" r="r" b="b"/>
              <a:pathLst>
                <a:path w="247" h="247" extrusionOk="0">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6" name="Google Shape;986;p14"/>
            <p:cNvSpPr/>
            <p:nvPr/>
          </p:nvSpPr>
          <p:spPr>
            <a:xfrm>
              <a:off x="2284700" y="4225975"/>
              <a:ext cx="3800" cy="3925"/>
            </a:xfrm>
            <a:custGeom>
              <a:avLst/>
              <a:gdLst/>
              <a:ahLst/>
              <a:cxnLst/>
              <a:rect l="l" t="t" r="r" b="b"/>
              <a:pathLst>
                <a:path w="152" h="157" extrusionOk="0">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7" name="Google Shape;987;p14"/>
            <p:cNvSpPr/>
            <p:nvPr/>
          </p:nvSpPr>
          <p:spPr>
            <a:xfrm>
              <a:off x="2229650" y="4227775"/>
              <a:ext cx="1850" cy="1800"/>
            </a:xfrm>
            <a:custGeom>
              <a:avLst/>
              <a:gdLst/>
              <a:ahLst/>
              <a:cxnLst/>
              <a:rect l="l" t="t" r="r" b="b"/>
              <a:pathLst>
                <a:path w="74" h="72" extrusionOk="0">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8" name="Google Shape;988;p14"/>
            <p:cNvSpPr/>
            <p:nvPr/>
          </p:nvSpPr>
          <p:spPr>
            <a:xfrm>
              <a:off x="2188125" y="4234175"/>
              <a:ext cx="4625" cy="4625"/>
            </a:xfrm>
            <a:custGeom>
              <a:avLst/>
              <a:gdLst/>
              <a:ahLst/>
              <a:cxnLst/>
              <a:rect l="l" t="t" r="r" b="b"/>
              <a:pathLst>
                <a:path w="185" h="185" extrusionOk="0">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9" name="Google Shape;989;p14"/>
            <p:cNvSpPr/>
            <p:nvPr/>
          </p:nvSpPr>
          <p:spPr>
            <a:xfrm>
              <a:off x="1971825" y="4233650"/>
              <a:ext cx="5650" cy="5675"/>
            </a:xfrm>
            <a:custGeom>
              <a:avLst/>
              <a:gdLst/>
              <a:ahLst/>
              <a:cxnLst/>
              <a:rect l="l" t="t" r="r" b="b"/>
              <a:pathLst>
                <a:path w="226" h="227" extrusionOk="0">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0" name="Google Shape;990;p14"/>
            <p:cNvSpPr/>
            <p:nvPr/>
          </p:nvSpPr>
          <p:spPr>
            <a:xfrm>
              <a:off x="1970275" y="4277025"/>
              <a:ext cx="2400" cy="2275"/>
            </a:xfrm>
            <a:custGeom>
              <a:avLst/>
              <a:gdLst/>
              <a:ahLst/>
              <a:cxnLst/>
              <a:rect l="l" t="t" r="r" b="b"/>
              <a:pathLst>
                <a:path w="96" h="91" extrusionOk="0">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1" name="Google Shape;991;p14"/>
            <p:cNvSpPr/>
            <p:nvPr/>
          </p:nvSpPr>
          <p:spPr>
            <a:xfrm>
              <a:off x="1957775" y="4220325"/>
              <a:ext cx="5350" cy="5375"/>
            </a:xfrm>
            <a:custGeom>
              <a:avLst/>
              <a:gdLst/>
              <a:ahLst/>
              <a:cxnLst/>
              <a:rect l="l" t="t" r="r" b="b"/>
              <a:pathLst>
                <a:path w="214" h="215" extrusionOk="0">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2" name="Google Shape;992;p14"/>
            <p:cNvSpPr/>
            <p:nvPr/>
          </p:nvSpPr>
          <p:spPr>
            <a:xfrm>
              <a:off x="1819275" y="4226175"/>
              <a:ext cx="5875" cy="5975"/>
            </a:xfrm>
            <a:custGeom>
              <a:avLst/>
              <a:gdLst/>
              <a:ahLst/>
              <a:cxnLst/>
              <a:rect l="l" t="t" r="r" b="b"/>
              <a:pathLst>
                <a:path w="235" h="239" extrusionOk="0">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3" name="Google Shape;993;p14"/>
            <p:cNvSpPr/>
            <p:nvPr/>
          </p:nvSpPr>
          <p:spPr>
            <a:xfrm>
              <a:off x="1808525" y="4160975"/>
              <a:ext cx="7400" cy="7500"/>
            </a:xfrm>
            <a:custGeom>
              <a:avLst/>
              <a:gdLst/>
              <a:ahLst/>
              <a:cxnLst/>
              <a:rect l="l" t="t" r="r" b="b"/>
              <a:pathLst>
                <a:path w="296" h="300" extrusionOk="0">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4" name="Google Shape;994;p14"/>
            <p:cNvSpPr/>
            <p:nvPr/>
          </p:nvSpPr>
          <p:spPr>
            <a:xfrm>
              <a:off x="1891550" y="4243800"/>
              <a:ext cx="6900" cy="6900"/>
            </a:xfrm>
            <a:custGeom>
              <a:avLst/>
              <a:gdLst/>
              <a:ahLst/>
              <a:cxnLst/>
              <a:rect l="l" t="t" r="r" b="b"/>
              <a:pathLst>
                <a:path w="276" h="276" extrusionOk="0">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5" name="Google Shape;995;p14"/>
            <p:cNvSpPr/>
            <p:nvPr/>
          </p:nvSpPr>
          <p:spPr>
            <a:xfrm>
              <a:off x="1791100" y="425252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6" name="Google Shape;996;p14"/>
            <p:cNvSpPr/>
            <p:nvPr/>
          </p:nvSpPr>
          <p:spPr>
            <a:xfrm>
              <a:off x="1858750" y="4316375"/>
              <a:ext cx="5350" cy="5475"/>
            </a:xfrm>
            <a:custGeom>
              <a:avLst/>
              <a:gdLst/>
              <a:ahLst/>
              <a:cxnLst/>
              <a:rect l="l" t="t" r="r" b="b"/>
              <a:pathLst>
                <a:path w="214" h="219" extrusionOk="0">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7" name="Google Shape;997;p14"/>
            <p:cNvSpPr/>
            <p:nvPr/>
          </p:nvSpPr>
          <p:spPr>
            <a:xfrm>
              <a:off x="1900775" y="4343750"/>
              <a:ext cx="7200" cy="7200"/>
            </a:xfrm>
            <a:custGeom>
              <a:avLst/>
              <a:gdLst/>
              <a:ahLst/>
              <a:cxnLst/>
              <a:rect l="l" t="t" r="r" b="b"/>
              <a:pathLst>
                <a:path w="288" h="288" extrusionOk="0">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8" name="Google Shape;998;p14"/>
            <p:cNvSpPr/>
            <p:nvPr/>
          </p:nvSpPr>
          <p:spPr>
            <a:xfrm>
              <a:off x="1934700" y="4300700"/>
              <a:ext cx="2400" cy="2275"/>
            </a:xfrm>
            <a:custGeom>
              <a:avLst/>
              <a:gdLst/>
              <a:ahLst/>
              <a:cxnLst/>
              <a:rect l="l" t="t" r="r" b="b"/>
              <a:pathLst>
                <a:path w="96" h="91" extrusionOk="0">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9" name="Google Shape;999;p14"/>
            <p:cNvSpPr/>
            <p:nvPr/>
          </p:nvSpPr>
          <p:spPr>
            <a:xfrm>
              <a:off x="2468800" y="4144075"/>
              <a:ext cx="4425" cy="4425"/>
            </a:xfrm>
            <a:custGeom>
              <a:avLst/>
              <a:gdLst/>
              <a:ahLst/>
              <a:cxnLst/>
              <a:rect l="l" t="t" r="r" b="b"/>
              <a:pathLst>
                <a:path w="177" h="177" extrusionOk="0">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0" name="Google Shape;1000;p14"/>
            <p:cNvSpPr/>
            <p:nvPr/>
          </p:nvSpPr>
          <p:spPr>
            <a:xfrm>
              <a:off x="2513800" y="4189575"/>
              <a:ext cx="6400" cy="6475"/>
            </a:xfrm>
            <a:custGeom>
              <a:avLst/>
              <a:gdLst/>
              <a:ahLst/>
              <a:cxnLst/>
              <a:rect l="l" t="t" r="r" b="b"/>
              <a:pathLst>
                <a:path w="256" h="259" extrusionOk="0">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1" name="Google Shape;1001;p14"/>
            <p:cNvSpPr/>
            <p:nvPr/>
          </p:nvSpPr>
          <p:spPr>
            <a:xfrm>
              <a:off x="2506125" y="409537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14"/>
            <p:cNvSpPr/>
            <p:nvPr/>
          </p:nvSpPr>
          <p:spPr>
            <a:xfrm>
              <a:off x="2583100" y="4159450"/>
              <a:ext cx="1050" cy="1050"/>
            </a:xfrm>
            <a:custGeom>
              <a:avLst/>
              <a:gdLst/>
              <a:ahLst/>
              <a:cxnLst/>
              <a:rect l="l" t="t" r="r" b="b"/>
              <a:pathLst>
                <a:path w="42" h="42" extrusionOk="0">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3" name="Google Shape;1003;p14"/>
            <p:cNvSpPr/>
            <p:nvPr/>
          </p:nvSpPr>
          <p:spPr>
            <a:xfrm>
              <a:off x="1415075" y="3850050"/>
              <a:ext cx="3100" cy="3000"/>
            </a:xfrm>
            <a:custGeom>
              <a:avLst/>
              <a:gdLst/>
              <a:ahLst/>
              <a:cxnLst/>
              <a:rect l="l" t="t" r="r" b="b"/>
              <a:pathLst>
                <a:path w="124" h="120" extrusionOk="0">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4" name="Google Shape;1004;p14"/>
            <p:cNvSpPr/>
            <p:nvPr/>
          </p:nvSpPr>
          <p:spPr>
            <a:xfrm>
              <a:off x="2567825" y="3906225"/>
              <a:ext cx="6700" cy="6700"/>
            </a:xfrm>
            <a:custGeom>
              <a:avLst/>
              <a:gdLst/>
              <a:ahLst/>
              <a:cxnLst/>
              <a:rect l="l" t="t" r="r" b="b"/>
              <a:pathLst>
                <a:path w="268" h="268" extrusionOk="0">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14"/>
            <p:cNvSpPr/>
            <p:nvPr/>
          </p:nvSpPr>
          <p:spPr>
            <a:xfrm>
              <a:off x="2602900" y="3904275"/>
              <a:ext cx="1050" cy="1175"/>
            </a:xfrm>
            <a:custGeom>
              <a:avLst/>
              <a:gdLst/>
              <a:ahLst/>
              <a:cxnLst/>
              <a:rect l="l" t="t" r="r" b="b"/>
              <a:pathLst>
                <a:path w="42" h="47" extrusionOk="0">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14"/>
            <p:cNvSpPr/>
            <p:nvPr/>
          </p:nvSpPr>
          <p:spPr>
            <a:xfrm>
              <a:off x="2185501" y="4195894"/>
              <a:ext cx="84300" cy="85225"/>
            </a:xfrm>
            <a:custGeom>
              <a:avLst/>
              <a:gdLst/>
              <a:ahLst/>
              <a:cxnLst/>
              <a:rect l="l" t="t" r="r" b="b"/>
              <a:pathLst>
                <a:path w="3372" h="3409" extrusionOk="0">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14"/>
            <p:cNvSpPr/>
            <p:nvPr/>
          </p:nvSpPr>
          <p:spPr>
            <a:xfrm>
              <a:off x="1791763" y="3888873"/>
              <a:ext cx="50750" cy="44500"/>
            </a:xfrm>
            <a:custGeom>
              <a:avLst/>
              <a:gdLst/>
              <a:ahLst/>
              <a:cxnLst/>
              <a:rect l="l" t="t" r="r" b="b"/>
              <a:pathLst>
                <a:path w="2030" h="1780" extrusionOk="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14"/>
            <p:cNvSpPr/>
            <p:nvPr/>
          </p:nvSpPr>
          <p:spPr>
            <a:xfrm>
              <a:off x="1778438" y="3893548"/>
              <a:ext cx="78325" cy="35025"/>
            </a:xfrm>
            <a:custGeom>
              <a:avLst/>
              <a:gdLst/>
              <a:ahLst/>
              <a:cxnLst/>
              <a:rect l="l" t="t" r="r" b="b"/>
              <a:pathLst>
                <a:path w="3133" h="1401" extrusionOk="0">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14"/>
            <p:cNvSpPr/>
            <p:nvPr/>
          </p:nvSpPr>
          <p:spPr>
            <a:xfrm>
              <a:off x="1605025" y="3903675"/>
              <a:ext cx="321825" cy="321150"/>
            </a:xfrm>
            <a:custGeom>
              <a:avLst/>
              <a:gdLst/>
              <a:ahLst/>
              <a:cxnLst/>
              <a:rect l="l" t="t" r="r" b="b"/>
              <a:pathLst>
                <a:path w="12873" h="12846" extrusionOk="0">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14"/>
            <p:cNvSpPr/>
            <p:nvPr/>
          </p:nvSpPr>
          <p:spPr>
            <a:xfrm>
              <a:off x="1608625" y="3907250"/>
              <a:ext cx="318225" cy="317575"/>
            </a:xfrm>
            <a:custGeom>
              <a:avLst/>
              <a:gdLst/>
              <a:ahLst/>
              <a:cxnLst/>
              <a:rect l="l" t="t" r="r" b="b"/>
              <a:pathLst>
                <a:path w="12729" h="12703" extrusionOk="0">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14"/>
            <p:cNvSpPr/>
            <p:nvPr/>
          </p:nvSpPr>
          <p:spPr>
            <a:xfrm>
              <a:off x="1612100" y="3910750"/>
              <a:ext cx="314525" cy="313875"/>
            </a:xfrm>
            <a:custGeom>
              <a:avLst/>
              <a:gdLst/>
              <a:ahLst/>
              <a:cxnLst/>
              <a:rect l="l" t="t" r="r" b="b"/>
              <a:pathLst>
                <a:path w="12581" h="12555" extrusionOk="0">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14"/>
            <p:cNvSpPr/>
            <p:nvPr/>
          </p:nvSpPr>
          <p:spPr>
            <a:xfrm>
              <a:off x="1615700" y="3914325"/>
              <a:ext cx="310925" cy="310300"/>
            </a:xfrm>
            <a:custGeom>
              <a:avLst/>
              <a:gdLst/>
              <a:ahLst/>
              <a:cxnLst/>
              <a:rect l="l" t="t" r="r" b="b"/>
              <a:pathLst>
                <a:path w="12437" h="12412" extrusionOk="0">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14"/>
            <p:cNvSpPr/>
            <p:nvPr/>
          </p:nvSpPr>
          <p:spPr>
            <a:xfrm>
              <a:off x="1619075" y="3917825"/>
              <a:ext cx="307450" cy="306575"/>
            </a:xfrm>
            <a:custGeom>
              <a:avLst/>
              <a:gdLst/>
              <a:ahLst/>
              <a:cxnLst/>
              <a:rect l="l" t="t" r="r" b="b"/>
              <a:pathLst>
                <a:path w="12298" h="12263" extrusionOk="0">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14"/>
            <p:cNvSpPr/>
            <p:nvPr/>
          </p:nvSpPr>
          <p:spPr>
            <a:xfrm>
              <a:off x="1622650" y="3921400"/>
              <a:ext cx="303875" cy="303000"/>
            </a:xfrm>
            <a:custGeom>
              <a:avLst/>
              <a:gdLst/>
              <a:ahLst/>
              <a:cxnLst/>
              <a:rect l="l" t="t" r="r" b="b"/>
              <a:pathLst>
                <a:path w="12155" h="12120" extrusionOk="0">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14"/>
            <p:cNvSpPr/>
            <p:nvPr/>
          </p:nvSpPr>
          <p:spPr>
            <a:xfrm>
              <a:off x="1626150" y="3924800"/>
              <a:ext cx="300375" cy="299500"/>
            </a:xfrm>
            <a:custGeom>
              <a:avLst/>
              <a:gdLst/>
              <a:ahLst/>
              <a:cxnLst/>
              <a:rect l="l" t="t" r="r" b="b"/>
              <a:pathLst>
                <a:path w="12015" h="11980" extrusionOk="0">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14"/>
            <p:cNvSpPr/>
            <p:nvPr/>
          </p:nvSpPr>
          <p:spPr>
            <a:xfrm>
              <a:off x="1629725" y="3928475"/>
              <a:ext cx="296600" cy="295825"/>
            </a:xfrm>
            <a:custGeom>
              <a:avLst/>
              <a:gdLst/>
              <a:ahLst/>
              <a:cxnLst/>
              <a:rect l="l" t="t" r="r" b="b"/>
              <a:pathLst>
                <a:path w="11864" h="11833" extrusionOk="0">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14"/>
            <p:cNvSpPr/>
            <p:nvPr/>
          </p:nvSpPr>
          <p:spPr>
            <a:xfrm>
              <a:off x="1633225" y="3931850"/>
              <a:ext cx="293100" cy="292250"/>
            </a:xfrm>
            <a:custGeom>
              <a:avLst/>
              <a:gdLst/>
              <a:ahLst/>
              <a:cxnLst/>
              <a:rect l="l" t="t" r="r" b="b"/>
              <a:pathLst>
                <a:path w="11724" h="11690" extrusionOk="0">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14"/>
            <p:cNvSpPr/>
            <p:nvPr/>
          </p:nvSpPr>
          <p:spPr>
            <a:xfrm>
              <a:off x="1636800" y="3935450"/>
              <a:ext cx="289325" cy="288650"/>
            </a:xfrm>
            <a:custGeom>
              <a:avLst/>
              <a:gdLst/>
              <a:ahLst/>
              <a:cxnLst/>
              <a:rect l="l" t="t" r="r" b="b"/>
              <a:pathLst>
                <a:path w="11573" h="11546" extrusionOk="0">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14"/>
            <p:cNvSpPr/>
            <p:nvPr/>
          </p:nvSpPr>
          <p:spPr>
            <a:xfrm>
              <a:off x="1640300" y="3938925"/>
              <a:ext cx="285825" cy="285075"/>
            </a:xfrm>
            <a:custGeom>
              <a:avLst/>
              <a:gdLst/>
              <a:ahLst/>
              <a:cxnLst/>
              <a:rect l="l" t="t" r="r" b="b"/>
              <a:pathLst>
                <a:path w="11433" h="11403" extrusionOk="0">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14"/>
            <p:cNvSpPr/>
            <p:nvPr/>
          </p:nvSpPr>
          <p:spPr>
            <a:xfrm>
              <a:off x="1643875" y="3942525"/>
              <a:ext cx="282150" cy="281475"/>
            </a:xfrm>
            <a:custGeom>
              <a:avLst/>
              <a:gdLst/>
              <a:ahLst/>
              <a:cxnLst/>
              <a:rect l="l" t="t" r="r" b="b"/>
              <a:pathLst>
                <a:path w="11286" h="11259" extrusionOk="0">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14"/>
            <p:cNvSpPr/>
            <p:nvPr/>
          </p:nvSpPr>
          <p:spPr>
            <a:xfrm>
              <a:off x="1647475" y="3946000"/>
              <a:ext cx="278450" cy="277700"/>
            </a:xfrm>
            <a:custGeom>
              <a:avLst/>
              <a:gdLst/>
              <a:ahLst/>
              <a:cxnLst/>
              <a:rect l="l" t="t" r="r" b="b"/>
              <a:pathLst>
                <a:path w="11138" h="11108" extrusionOk="0">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14"/>
            <p:cNvSpPr/>
            <p:nvPr/>
          </p:nvSpPr>
          <p:spPr>
            <a:xfrm>
              <a:off x="1650850" y="3949600"/>
              <a:ext cx="274975" cy="274175"/>
            </a:xfrm>
            <a:custGeom>
              <a:avLst/>
              <a:gdLst/>
              <a:ahLst/>
              <a:cxnLst/>
              <a:rect l="l" t="t" r="r" b="b"/>
              <a:pathLst>
                <a:path w="10999" h="10967" extrusionOk="0">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14"/>
            <p:cNvSpPr/>
            <p:nvPr/>
          </p:nvSpPr>
          <p:spPr>
            <a:xfrm>
              <a:off x="1654450" y="3953175"/>
              <a:ext cx="271275" cy="270600"/>
            </a:xfrm>
            <a:custGeom>
              <a:avLst/>
              <a:gdLst/>
              <a:ahLst/>
              <a:cxnLst/>
              <a:rect l="l" t="t" r="r" b="b"/>
              <a:pathLst>
                <a:path w="10851" h="10824" extrusionOk="0">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14"/>
            <p:cNvSpPr/>
            <p:nvPr/>
          </p:nvSpPr>
          <p:spPr>
            <a:xfrm>
              <a:off x="1657925" y="3956675"/>
              <a:ext cx="267675" cy="266925"/>
            </a:xfrm>
            <a:custGeom>
              <a:avLst/>
              <a:gdLst/>
              <a:ahLst/>
              <a:cxnLst/>
              <a:rect l="l" t="t" r="r" b="b"/>
              <a:pathLst>
                <a:path w="10707" h="10677" extrusionOk="0">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5" name="Google Shape;1025;p14"/>
            <p:cNvSpPr/>
            <p:nvPr/>
          </p:nvSpPr>
          <p:spPr>
            <a:xfrm>
              <a:off x="1661500" y="3960250"/>
              <a:ext cx="264000" cy="263350"/>
            </a:xfrm>
            <a:custGeom>
              <a:avLst/>
              <a:gdLst/>
              <a:ahLst/>
              <a:cxnLst/>
              <a:rect l="l" t="t" r="r" b="b"/>
              <a:pathLst>
                <a:path w="10560" h="10534" extrusionOk="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14"/>
            <p:cNvSpPr/>
            <p:nvPr/>
          </p:nvSpPr>
          <p:spPr>
            <a:xfrm>
              <a:off x="1665000" y="3963650"/>
              <a:ext cx="260400" cy="259850"/>
            </a:xfrm>
            <a:custGeom>
              <a:avLst/>
              <a:gdLst/>
              <a:ahLst/>
              <a:cxnLst/>
              <a:rect l="l" t="t" r="r" b="b"/>
              <a:pathLst>
                <a:path w="10416" h="10394" extrusionOk="0">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14"/>
            <p:cNvSpPr/>
            <p:nvPr/>
          </p:nvSpPr>
          <p:spPr>
            <a:xfrm>
              <a:off x="1668575" y="3967225"/>
              <a:ext cx="256825" cy="256275"/>
            </a:xfrm>
            <a:custGeom>
              <a:avLst/>
              <a:gdLst/>
              <a:ahLst/>
              <a:cxnLst/>
              <a:rect l="l" t="t" r="r" b="b"/>
              <a:pathLst>
                <a:path w="10273" h="10251" extrusionOk="0">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14"/>
            <p:cNvSpPr/>
            <p:nvPr/>
          </p:nvSpPr>
          <p:spPr>
            <a:xfrm>
              <a:off x="1672075" y="3970725"/>
              <a:ext cx="253225" cy="252525"/>
            </a:xfrm>
            <a:custGeom>
              <a:avLst/>
              <a:gdLst/>
              <a:ahLst/>
              <a:cxnLst/>
              <a:rect l="l" t="t" r="r" b="b"/>
              <a:pathLst>
                <a:path w="10129" h="10101" extrusionOk="0">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14"/>
            <p:cNvSpPr/>
            <p:nvPr/>
          </p:nvSpPr>
          <p:spPr>
            <a:xfrm>
              <a:off x="1675650" y="3974300"/>
              <a:ext cx="249450" cy="248950"/>
            </a:xfrm>
            <a:custGeom>
              <a:avLst/>
              <a:gdLst/>
              <a:ahLst/>
              <a:cxnLst/>
              <a:rect l="l" t="t" r="r" b="b"/>
              <a:pathLst>
                <a:path w="9978" h="9958" extrusionOk="0">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14"/>
            <p:cNvSpPr/>
            <p:nvPr/>
          </p:nvSpPr>
          <p:spPr>
            <a:xfrm>
              <a:off x="1679050" y="3977775"/>
              <a:ext cx="245950" cy="245300"/>
            </a:xfrm>
            <a:custGeom>
              <a:avLst/>
              <a:gdLst/>
              <a:ahLst/>
              <a:cxnLst/>
              <a:rect l="l" t="t" r="r" b="b"/>
              <a:pathLst>
                <a:path w="9838" h="9812" extrusionOk="0">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14"/>
            <p:cNvSpPr/>
            <p:nvPr/>
          </p:nvSpPr>
          <p:spPr>
            <a:xfrm>
              <a:off x="1682625" y="3981375"/>
              <a:ext cx="242375" cy="241700"/>
            </a:xfrm>
            <a:custGeom>
              <a:avLst/>
              <a:gdLst/>
              <a:ahLst/>
              <a:cxnLst/>
              <a:rect l="l" t="t" r="r" b="b"/>
              <a:pathLst>
                <a:path w="9695" h="9668" extrusionOk="0">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14"/>
            <p:cNvSpPr/>
            <p:nvPr/>
          </p:nvSpPr>
          <p:spPr>
            <a:xfrm>
              <a:off x="1686125" y="3984850"/>
              <a:ext cx="238875" cy="238100"/>
            </a:xfrm>
            <a:custGeom>
              <a:avLst/>
              <a:gdLst/>
              <a:ahLst/>
              <a:cxnLst/>
              <a:rect l="l" t="t" r="r" b="b"/>
              <a:pathLst>
                <a:path w="9555" h="9524" extrusionOk="0">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14"/>
            <p:cNvSpPr/>
            <p:nvPr/>
          </p:nvSpPr>
          <p:spPr>
            <a:xfrm>
              <a:off x="1689700" y="3988450"/>
              <a:ext cx="235200" cy="234500"/>
            </a:xfrm>
            <a:custGeom>
              <a:avLst/>
              <a:gdLst/>
              <a:ahLst/>
              <a:cxnLst/>
              <a:rect l="l" t="t" r="r" b="b"/>
              <a:pathLst>
                <a:path w="9408" h="9380" extrusionOk="0">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14"/>
            <p:cNvSpPr/>
            <p:nvPr/>
          </p:nvSpPr>
          <p:spPr>
            <a:xfrm>
              <a:off x="1693200" y="3991825"/>
              <a:ext cx="231500" cy="231025"/>
            </a:xfrm>
            <a:custGeom>
              <a:avLst/>
              <a:gdLst/>
              <a:ahLst/>
              <a:cxnLst/>
              <a:rect l="l" t="t" r="r" b="b"/>
              <a:pathLst>
                <a:path w="9260" h="9241" extrusionOk="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14"/>
            <p:cNvSpPr/>
            <p:nvPr/>
          </p:nvSpPr>
          <p:spPr>
            <a:xfrm>
              <a:off x="1696775" y="3995425"/>
              <a:ext cx="227800" cy="227425"/>
            </a:xfrm>
            <a:custGeom>
              <a:avLst/>
              <a:gdLst/>
              <a:ahLst/>
              <a:cxnLst/>
              <a:rect l="l" t="t" r="r" b="b"/>
              <a:pathLst>
                <a:path w="9112" h="9097" extrusionOk="0">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14"/>
            <p:cNvSpPr/>
            <p:nvPr/>
          </p:nvSpPr>
          <p:spPr>
            <a:xfrm>
              <a:off x="1700250" y="3998900"/>
              <a:ext cx="224325" cy="223650"/>
            </a:xfrm>
            <a:custGeom>
              <a:avLst/>
              <a:gdLst/>
              <a:ahLst/>
              <a:cxnLst/>
              <a:rect l="l" t="t" r="r" b="b"/>
              <a:pathLst>
                <a:path w="8973" h="8946" extrusionOk="0">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14"/>
            <p:cNvSpPr/>
            <p:nvPr/>
          </p:nvSpPr>
          <p:spPr>
            <a:xfrm>
              <a:off x="1703850" y="4002500"/>
              <a:ext cx="220725" cy="220050"/>
            </a:xfrm>
            <a:custGeom>
              <a:avLst/>
              <a:gdLst/>
              <a:ahLst/>
              <a:cxnLst/>
              <a:rect l="l" t="t" r="r" b="b"/>
              <a:pathLst>
                <a:path w="8829" h="8802" extrusionOk="0">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14"/>
            <p:cNvSpPr/>
            <p:nvPr/>
          </p:nvSpPr>
          <p:spPr>
            <a:xfrm>
              <a:off x="1707225" y="4005975"/>
              <a:ext cx="217250" cy="216475"/>
            </a:xfrm>
            <a:custGeom>
              <a:avLst/>
              <a:gdLst/>
              <a:ahLst/>
              <a:cxnLst/>
              <a:rect l="l" t="t" r="r" b="b"/>
              <a:pathLst>
                <a:path w="8690" h="8659" extrusionOk="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14"/>
            <p:cNvSpPr/>
            <p:nvPr/>
          </p:nvSpPr>
          <p:spPr>
            <a:xfrm>
              <a:off x="1710825" y="4009575"/>
              <a:ext cx="213550" cy="212875"/>
            </a:xfrm>
            <a:custGeom>
              <a:avLst/>
              <a:gdLst/>
              <a:ahLst/>
              <a:cxnLst/>
              <a:rect l="l" t="t" r="r" b="b"/>
              <a:pathLst>
                <a:path w="8542" h="8515" extrusionOk="0">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14"/>
            <p:cNvSpPr/>
            <p:nvPr/>
          </p:nvSpPr>
          <p:spPr>
            <a:xfrm>
              <a:off x="1714300" y="4013150"/>
              <a:ext cx="210075" cy="209300"/>
            </a:xfrm>
            <a:custGeom>
              <a:avLst/>
              <a:gdLst/>
              <a:ahLst/>
              <a:cxnLst/>
              <a:rect l="l" t="t" r="r" b="b"/>
              <a:pathLst>
                <a:path w="8403" h="8372" extrusionOk="0">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14"/>
            <p:cNvSpPr/>
            <p:nvPr/>
          </p:nvSpPr>
          <p:spPr>
            <a:xfrm>
              <a:off x="1717900" y="4016650"/>
              <a:ext cx="206375" cy="205700"/>
            </a:xfrm>
            <a:custGeom>
              <a:avLst/>
              <a:gdLst/>
              <a:ahLst/>
              <a:cxnLst/>
              <a:rect l="l" t="t" r="r" b="b"/>
              <a:pathLst>
                <a:path w="8255" h="8228" extrusionOk="0">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14"/>
            <p:cNvSpPr/>
            <p:nvPr/>
          </p:nvSpPr>
          <p:spPr>
            <a:xfrm>
              <a:off x="1721375" y="4020225"/>
              <a:ext cx="202900" cy="202125"/>
            </a:xfrm>
            <a:custGeom>
              <a:avLst/>
              <a:gdLst/>
              <a:ahLst/>
              <a:cxnLst/>
              <a:rect l="l" t="t" r="r" b="b"/>
              <a:pathLst>
                <a:path w="8116" h="8085" extrusionOk="0">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3" name="Google Shape;1043;p14"/>
            <p:cNvSpPr/>
            <p:nvPr/>
          </p:nvSpPr>
          <p:spPr>
            <a:xfrm>
              <a:off x="1724975" y="4023600"/>
              <a:ext cx="199000" cy="198425"/>
            </a:xfrm>
            <a:custGeom>
              <a:avLst/>
              <a:gdLst/>
              <a:ahLst/>
              <a:cxnLst/>
              <a:rect l="l" t="t" r="r" b="b"/>
              <a:pathLst>
                <a:path w="7960" h="7937" extrusionOk="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4" name="Google Shape;1044;p14"/>
            <p:cNvSpPr/>
            <p:nvPr/>
          </p:nvSpPr>
          <p:spPr>
            <a:xfrm>
              <a:off x="1728450" y="4027200"/>
              <a:ext cx="195525" cy="194825"/>
            </a:xfrm>
            <a:custGeom>
              <a:avLst/>
              <a:gdLst/>
              <a:ahLst/>
              <a:cxnLst/>
              <a:rect l="l" t="t" r="r" b="b"/>
              <a:pathLst>
                <a:path w="7821" h="7793" extrusionOk="0">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14"/>
            <p:cNvSpPr/>
            <p:nvPr/>
          </p:nvSpPr>
          <p:spPr>
            <a:xfrm>
              <a:off x="1732050" y="4030675"/>
              <a:ext cx="191825" cy="191250"/>
            </a:xfrm>
            <a:custGeom>
              <a:avLst/>
              <a:gdLst/>
              <a:ahLst/>
              <a:cxnLst/>
              <a:rect l="l" t="t" r="r" b="b"/>
              <a:pathLst>
                <a:path w="7673" h="7650" extrusionOk="0">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14"/>
            <p:cNvSpPr/>
            <p:nvPr/>
          </p:nvSpPr>
          <p:spPr>
            <a:xfrm>
              <a:off x="1735425" y="4034275"/>
              <a:ext cx="188450" cy="187650"/>
            </a:xfrm>
            <a:custGeom>
              <a:avLst/>
              <a:gdLst/>
              <a:ahLst/>
              <a:cxnLst/>
              <a:rect l="l" t="t" r="r" b="b"/>
              <a:pathLst>
                <a:path w="7538" h="7506" extrusionOk="0">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14"/>
            <p:cNvSpPr/>
            <p:nvPr/>
          </p:nvSpPr>
          <p:spPr>
            <a:xfrm>
              <a:off x="1739000" y="4037750"/>
              <a:ext cx="184775" cy="184075"/>
            </a:xfrm>
            <a:custGeom>
              <a:avLst/>
              <a:gdLst/>
              <a:ahLst/>
              <a:cxnLst/>
              <a:rect l="l" t="t" r="r" b="b"/>
              <a:pathLst>
                <a:path w="7391" h="7363" extrusionOk="0">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14"/>
            <p:cNvSpPr/>
            <p:nvPr/>
          </p:nvSpPr>
          <p:spPr>
            <a:xfrm>
              <a:off x="1742500" y="4041350"/>
              <a:ext cx="181050" cy="180475"/>
            </a:xfrm>
            <a:custGeom>
              <a:avLst/>
              <a:gdLst/>
              <a:ahLst/>
              <a:cxnLst/>
              <a:rect l="l" t="t" r="r" b="b"/>
              <a:pathLst>
                <a:path w="7242" h="7219" extrusionOk="0">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14"/>
            <p:cNvSpPr/>
            <p:nvPr/>
          </p:nvSpPr>
          <p:spPr>
            <a:xfrm>
              <a:off x="1746075" y="4044825"/>
              <a:ext cx="177475" cy="176900"/>
            </a:xfrm>
            <a:custGeom>
              <a:avLst/>
              <a:gdLst/>
              <a:ahLst/>
              <a:cxnLst/>
              <a:rect l="l" t="t" r="r" b="b"/>
              <a:pathLst>
                <a:path w="7099" h="7076" extrusionOk="0">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14"/>
            <p:cNvSpPr/>
            <p:nvPr/>
          </p:nvSpPr>
          <p:spPr>
            <a:xfrm>
              <a:off x="1749575" y="4048425"/>
              <a:ext cx="173875" cy="173300"/>
            </a:xfrm>
            <a:custGeom>
              <a:avLst/>
              <a:gdLst/>
              <a:ahLst/>
              <a:cxnLst/>
              <a:rect l="l" t="t" r="r" b="b"/>
              <a:pathLst>
                <a:path w="6955" h="6932" extrusionOk="0">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14"/>
            <p:cNvSpPr/>
            <p:nvPr/>
          </p:nvSpPr>
          <p:spPr>
            <a:xfrm>
              <a:off x="1753150" y="4051800"/>
              <a:ext cx="170300" cy="169625"/>
            </a:xfrm>
            <a:custGeom>
              <a:avLst/>
              <a:gdLst/>
              <a:ahLst/>
              <a:cxnLst/>
              <a:rect l="l" t="t" r="r" b="b"/>
              <a:pathLst>
                <a:path w="6812" h="6785" extrusionOk="0">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14"/>
            <p:cNvSpPr/>
            <p:nvPr/>
          </p:nvSpPr>
          <p:spPr>
            <a:xfrm>
              <a:off x="1756650" y="4055400"/>
              <a:ext cx="166600" cy="166025"/>
            </a:xfrm>
            <a:custGeom>
              <a:avLst/>
              <a:gdLst/>
              <a:ahLst/>
              <a:cxnLst/>
              <a:rect l="l" t="t" r="r" b="b"/>
              <a:pathLst>
                <a:path w="6664" h="6641" extrusionOk="0">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14"/>
            <p:cNvSpPr/>
            <p:nvPr/>
          </p:nvSpPr>
          <p:spPr>
            <a:xfrm>
              <a:off x="1760225" y="4058875"/>
              <a:ext cx="163025" cy="162450"/>
            </a:xfrm>
            <a:custGeom>
              <a:avLst/>
              <a:gdLst/>
              <a:ahLst/>
              <a:cxnLst/>
              <a:rect l="l" t="t" r="r" b="b"/>
              <a:pathLst>
                <a:path w="6521" h="6498" extrusionOk="0">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14"/>
            <p:cNvSpPr/>
            <p:nvPr/>
          </p:nvSpPr>
          <p:spPr>
            <a:xfrm>
              <a:off x="1763625" y="4062475"/>
              <a:ext cx="159425" cy="158850"/>
            </a:xfrm>
            <a:custGeom>
              <a:avLst/>
              <a:gdLst/>
              <a:ahLst/>
              <a:cxnLst/>
              <a:rect l="l" t="t" r="r" b="b"/>
              <a:pathLst>
                <a:path w="6377" h="6354" extrusionOk="0">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14"/>
            <p:cNvSpPr/>
            <p:nvPr/>
          </p:nvSpPr>
          <p:spPr>
            <a:xfrm>
              <a:off x="1767200" y="4065950"/>
              <a:ext cx="155850" cy="155275"/>
            </a:xfrm>
            <a:custGeom>
              <a:avLst/>
              <a:gdLst/>
              <a:ahLst/>
              <a:cxnLst/>
              <a:rect l="l" t="t" r="r" b="b"/>
              <a:pathLst>
                <a:path w="6234" h="6211" extrusionOk="0">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14"/>
            <p:cNvSpPr/>
            <p:nvPr/>
          </p:nvSpPr>
          <p:spPr>
            <a:xfrm>
              <a:off x="1770700" y="4069525"/>
              <a:ext cx="152150" cy="151700"/>
            </a:xfrm>
            <a:custGeom>
              <a:avLst/>
              <a:gdLst/>
              <a:ahLst/>
              <a:cxnLst/>
              <a:rect l="l" t="t" r="r" b="b"/>
              <a:pathLst>
                <a:path w="6086" h="6068" extrusionOk="0">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14"/>
            <p:cNvSpPr/>
            <p:nvPr/>
          </p:nvSpPr>
          <p:spPr>
            <a:xfrm>
              <a:off x="1774275" y="4073125"/>
              <a:ext cx="148575" cy="148100"/>
            </a:xfrm>
            <a:custGeom>
              <a:avLst/>
              <a:gdLst/>
              <a:ahLst/>
              <a:cxnLst/>
              <a:rect l="l" t="t" r="r" b="b"/>
              <a:pathLst>
                <a:path w="5943" h="5924" extrusionOk="0">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14"/>
            <p:cNvSpPr/>
            <p:nvPr/>
          </p:nvSpPr>
          <p:spPr>
            <a:xfrm>
              <a:off x="1777875" y="4076600"/>
              <a:ext cx="144875" cy="144400"/>
            </a:xfrm>
            <a:custGeom>
              <a:avLst/>
              <a:gdLst/>
              <a:ahLst/>
              <a:cxnLst/>
              <a:rect l="l" t="t" r="r" b="b"/>
              <a:pathLst>
                <a:path w="5795" h="5776" extrusionOk="0">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14"/>
            <p:cNvSpPr/>
            <p:nvPr/>
          </p:nvSpPr>
          <p:spPr>
            <a:xfrm>
              <a:off x="1781350" y="4080200"/>
              <a:ext cx="141400" cy="140700"/>
            </a:xfrm>
            <a:custGeom>
              <a:avLst/>
              <a:gdLst/>
              <a:ahLst/>
              <a:cxnLst/>
              <a:rect l="l" t="t" r="r" b="b"/>
              <a:pathLst>
                <a:path w="5656" h="5628" extrusionOk="0">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14"/>
            <p:cNvSpPr/>
            <p:nvPr/>
          </p:nvSpPr>
          <p:spPr>
            <a:xfrm>
              <a:off x="1784950" y="4083575"/>
              <a:ext cx="137575" cy="137225"/>
            </a:xfrm>
            <a:custGeom>
              <a:avLst/>
              <a:gdLst/>
              <a:ahLst/>
              <a:cxnLst/>
              <a:rect l="l" t="t" r="r" b="b"/>
              <a:pathLst>
                <a:path w="5503" h="5489" extrusionOk="0">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14"/>
            <p:cNvSpPr/>
            <p:nvPr/>
          </p:nvSpPr>
          <p:spPr>
            <a:xfrm>
              <a:off x="1788425" y="4087175"/>
              <a:ext cx="134000" cy="133625"/>
            </a:xfrm>
            <a:custGeom>
              <a:avLst/>
              <a:gdLst/>
              <a:ahLst/>
              <a:cxnLst/>
              <a:rect l="l" t="t" r="r" b="b"/>
              <a:pathLst>
                <a:path w="5360" h="5345" extrusionOk="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14"/>
            <p:cNvSpPr/>
            <p:nvPr/>
          </p:nvSpPr>
          <p:spPr>
            <a:xfrm>
              <a:off x="1791900" y="4090650"/>
              <a:ext cx="130525" cy="130025"/>
            </a:xfrm>
            <a:custGeom>
              <a:avLst/>
              <a:gdLst/>
              <a:ahLst/>
              <a:cxnLst/>
              <a:rect l="l" t="t" r="r" b="b"/>
              <a:pathLst>
                <a:path w="5221" h="5201" extrusionOk="0">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14"/>
            <p:cNvSpPr/>
            <p:nvPr/>
          </p:nvSpPr>
          <p:spPr>
            <a:xfrm>
              <a:off x="1795400" y="4094250"/>
              <a:ext cx="127025" cy="126425"/>
            </a:xfrm>
            <a:custGeom>
              <a:avLst/>
              <a:gdLst/>
              <a:ahLst/>
              <a:cxnLst/>
              <a:rect l="l" t="t" r="r" b="b"/>
              <a:pathLst>
                <a:path w="5081" h="5057" extrusionOk="0">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4" name="Google Shape;1064;p14"/>
            <p:cNvSpPr/>
            <p:nvPr/>
          </p:nvSpPr>
          <p:spPr>
            <a:xfrm>
              <a:off x="1798975" y="4097725"/>
              <a:ext cx="123450" cy="122775"/>
            </a:xfrm>
            <a:custGeom>
              <a:avLst/>
              <a:gdLst/>
              <a:ahLst/>
              <a:cxnLst/>
              <a:rect l="l" t="t" r="r" b="b"/>
              <a:pathLst>
                <a:path w="4938" h="4911" extrusionOk="0">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5" name="Google Shape;1065;p14"/>
            <p:cNvSpPr/>
            <p:nvPr/>
          </p:nvSpPr>
          <p:spPr>
            <a:xfrm>
              <a:off x="1802475" y="4101325"/>
              <a:ext cx="119750" cy="119175"/>
            </a:xfrm>
            <a:custGeom>
              <a:avLst/>
              <a:gdLst/>
              <a:ahLst/>
              <a:cxnLst/>
              <a:rect l="l" t="t" r="r" b="b"/>
              <a:pathLst>
                <a:path w="4790" h="4767" extrusionOk="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6" name="Google Shape;1066;p14"/>
            <p:cNvSpPr/>
            <p:nvPr/>
          </p:nvSpPr>
          <p:spPr>
            <a:xfrm>
              <a:off x="1806050" y="4104800"/>
              <a:ext cx="116175" cy="115475"/>
            </a:xfrm>
            <a:custGeom>
              <a:avLst/>
              <a:gdLst/>
              <a:ahLst/>
              <a:cxnLst/>
              <a:rect l="l" t="t" r="r" b="b"/>
              <a:pathLst>
                <a:path w="4647" h="4619" extrusionOk="0">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14"/>
            <p:cNvSpPr/>
            <p:nvPr/>
          </p:nvSpPr>
          <p:spPr>
            <a:xfrm>
              <a:off x="1809550" y="4108400"/>
              <a:ext cx="112475" cy="111875"/>
            </a:xfrm>
            <a:custGeom>
              <a:avLst/>
              <a:gdLst/>
              <a:ahLst/>
              <a:cxnLst/>
              <a:rect l="l" t="t" r="r" b="b"/>
              <a:pathLst>
                <a:path w="4499" h="4475" extrusionOk="0">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14"/>
            <p:cNvSpPr/>
            <p:nvPr/>
          </p:nvSpPr>
          <p:spPr>
            <a:xfrm>
              <a:off x="1813125" y="4111775"/>
              <a:ext cx="108900" cy="108400"/>
            </a:xfrm>
            <a:custGeom>
              <a:avLst/>
              <a:gdLst/>
              <a:ahLst/>
              <a:cxnLst/>
              <a:rect l="l" t="t" r="r" b="b"/>
              <a:pathLst>
                <a:path w="4356" h="4336" extrusionOk="0">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14"/>
            <p:cNvSpPr/>
            <p:nvPr/>
          </p:nvSpPr>
          <p:spPr>
            <a:xfrm>
              <a:off x="1816625" y="4115350"/>
              <a:ext cx="105300" cy="104925"/>
            </a:xfrm>
            <a:custGeom>
              <a:avLst/>
              <a:gdLst/>
              <a:ahLst/>
              <a:cxnLst/>
              <a:rect l="l" t="t" r="r" b="b"/>
              <a:pathLst>
                <a:path w="4212" h="4197" extrusionOk="0">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14"/>
            <p:cNvSpPr/>
            <p:nvPr/>
          </p:nvSpPr>
          <p:spPr>
            <a:xfrm>
              <a:off x="1820100" y="4118850"/>
              <a:ext cx="101725" cy="101325"/>
            </a:xfrm>
            <a:custGeom>
              <a:avLst/>
              <a:gdLst/>
              <a:ahLst/>
              <a:cxnLst/>
              <a:rect l="l" t="t" r="r" b="b"/>
              <a:pathLst>
                <a:path w="4069" h="4053" extrusionOk="0">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14"/>
            <p:cNvSpPr/>
            <p:nvPr/>
          </p:nvSpPr>
          <p:spPr>
            <a:xfrm>
              <a:off x="1823575" y="4122425"/>
              <a:ext cx="98150" cy="97750"/>
            </a:xfrm>
            <a:custGeom>
              <a:avLst/>
              <a:gdLst/>
              <a:ahLst/>
              <a:cxnLst/>
              <a:rect l="l" t="t" r="r" b="b"/>
              <a:pathLst>
                <a:path w="3926" h="3910" extrusionOk="0">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14"/>
            <p:cNvSpPr/>
            <p:nvPr/>
          </p:nvSpPr>
          <p:spPr>
            <a:xfrm>
              <a:off x="1827175" y="4126025"/>
              <a:ext cx="94550" cy="94150"/>
            </a:xfrm>
            <a:custGeom>
              <a:avLst/>
              <a:gdLst/>
              <a:ahLst/>
              <a:cxnLst/>
              <a:rect l="l" t="t" r="r" b="b"/>
              <a:pathLst>
                <a:path w="3782" h="3766" extrusionOk="0">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14"/>
            <p:cNvSpPr/>
            <p:nvPr/>
          </p:nvSpPr>
          <p:spPr>
            <a:xfrm>
              <a:off x="1830650" y="4129500"/>
              <a:ext cx="90850" cy="90475"/>
            </a:xfrm>
            <a:custGeom>
              <a:avLst/>
              <a:gdLst/>
              <a:ahLst/>
              <a:cxnLst/>
              <a:rect l="l" t="t" r="r" b="b"/>
              <a:pathLst>
                <a:path w="3634" h="3619" extrusionOk="0">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14"/>
            <p:cNvSpPr/>
            <p:nvPr/>
          </p:nvSpPr>
          <p:spPr>
            <a:xfrm>
              <a:off x="1834250" y="4133100"/>
              <a:ext cx="87150" cy="86750"/>
            </a:xfrm>
            <a:custGeom>
              <a:avLst/>
              <a:gdLst/>
              <a:ahLst/>
              <a:cxnLst/>
              <a:rect l="l" t="t" r="r" b="b"/>
              <a:pathLst>
                <a:path w="3486" h="3470" extrusionOk="0">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14"/>
            <p:cNvSpPr/>
            <p:nvPr/>
          </p:nvSpPr>
          <p:spPr>
            <a:xfrm>
              <a:off x="1837725" y="4136575"/>
              <a:ext cx="83575" cy="83175"/>
            </a:xfrm>
            <a:custGeom>
              <a:avLst/>
              <a:gdLst/>
              <a:ahLst/>
              <a:cxnLst/>
              <a:rect l="l" t="t" r="r" b="b"/>
              <a:pathLst>
                <a:path w="3343" h="3327" extrusionOk="0">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14"/>
            <p:cNvSpPr/>
            <p:nvPr/>
          </p:nvSpPr>
          <p:spPr>
            <a:xfrm>
              <a:off x="1841325" y="4140175"/>
              <a:ext cx="79975" cy="79575"/>
            </a:xfrm>
            <a:custGeom>
              <a:avLst/>
              <a:gdLst/>
              <a:ahLst/>
              <a:cxnLst/>
              <a:rect l="l" t="t" r="r" b="b"/>
              <a:pathLst>
                <a:path w="3199" h="3183" extrusionOk="0">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14"/>
            <p:cNvSpPr/>
            <p:nvPr/>
          </p:nvSpPr>
          <p:spPr>
            <a:xfrm>
              <a:off x="1844800" y="4143550"/>
              <a:ext cx="76400" cy="76100"/>
            </a:xfrm>
            <a:custGeom>
              <a:avLst/>
              <a:gdLst/>
              <a:ahLst/>
              <a:cxnLst/>
              <a:rect l="l" t="t" r="r" b="b"/>
              <a:pathLst>
                <a:path w="3056" h="3044" extrusionOk="0">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14"/>
            <p:cNvSpPr/>
            <p:nvPr/>
          </p:nvSpPr>
          <p:spPr>
            <a:xfrm>
              <a:off x="1848300" y="4147150"/>
              <a:ext cx="72700" cy="72500"/>
            </a:xfrm>
            <a:custGeom>
              <a:avLst/>
              <a:gdLst/>
              <a:ahLst/>
              <a:cxnLst/>
              <a:rect l="l" t="t" r="r" b="b"/>
              <a:pathLst>
                <a:path w="2908" h="2900" extrusionOk="0">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14"/>
            <p:cNvSpPr/>
            <p:nvPr/>
          </p:nvSpPr>
          <p:spPr>
            <a:xfrm>
              <a:off x="1851775" y="4150625"/>
              <a:ext cx="69125" cy="68825"/>
            </a:xfrm>
            <a:custGeom>
              <a:avLst/>
              <a:gdLst/>
              <a:ahLst/>
              <a:cxnLst/>
              <a:rect l="l" t="t" r="r" b="b"/>
              <a:pathLst>
                <a:path w="2765" h="2753" extrusionOk="0">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14"/>
            <p:cNvSpPr/>
            <p:nvPr/>
          </p:nvSpPr>
          <p:spPr>
            <a:xfrm>
              <a:off x="1855375" y="4154200"/>
              <a:ext cx="65525" cy="65250"/>
            </a:xfrm>
            <a:custGeom>
              <a:avLst/>
              <a:gdLst/>
              <a:ahLst/>
              <a:cxnLst/>
              <a:rect l="l" t="t" r="r" b="b"/>
              <a:pathLst>
                <a:path w="2621" h="2610" extrusionOk="0">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14"/>
            <p:cNvSpPr/>
            <p:nvPr/>
          </p:nvSpPr>
          <p:spPr>
            <a:xfrm>
              <a:off x="1858850" y="4157700"/>
              <a:ext cx="62050" cy="61550"/>
            </a:xfrm>
            <a:custGeom>
              <a:avLst/>
              <a:gdLst/>
              <a:ahLst/>
              <a:cxnLst/>
              <a:rect l="l" t="t" r="r" b="b"/>
              <a:pathLst>
                <a:path w="2482" h="2462" extrusionOk="0">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14"/>
            <p:cNvSpPr/>
            <p:nvPr/>
          </p:nvSpPr>
          <p:spPr>
            <a:xfrm>
              <a:off x="1862450" y="4161275"/>
              <a:ext cx="58350" cy="57975"/>
            </a:xfrm>
            <a:custGeom>
              <a:avLst/>
              <a:gdLst/>
              <a:ahLst/>
              <a:cxnLst/>
              <a:rect l="l" t="t" r="r" b="b"/>
              <a:pathLst>
                <a:path w="2334" h="2319" extrusionOk="0">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14"/>
            <p:cNvSpPr/>
            <p:nvPr/>
          </p:nvSpPr>
          <p:spPr>
            <a:xfrm>
              <a:off x="1865925" y="4164775"/>
              <a:ext cx="54775" cy="54375"/>
            </a:xfrm>
            <a:custGeom>
              <a:avLst/>
              <a:gdLst/>
              <a:ahLst/>
              <a:cxnLst/>
              <a:rect l="l" t="t" r="r" b="b"/>
              <a:pathLst>
                <a:path w="2191" h="2175" extrusionOk="0">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14"/>
            <p:cNvSpPr/>
            <p:nvPr/>
          </p:nvSpPr>
          <p:spPr>
            <a:xfrm>
              <a:off x="1869500" y="4168350"/>
              <a:ext cx="50975" cy="50800"/>
            </a:xfrm>
            <a:custGeom>
              <a:avLst/>
              <a:gdLst/>
              <a:ahLst/>
              <a:cxnLst/>
              <a:rect l="l" t="t" r="r" b="b"/>
              <a:pathLst>
                <a:path w="2039" h="2032" extrusionOk="0">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14"/>
            <p:cNvSpPr/>
            <p:nvPr/>
          </p:nvSpPr>
          <p:spPr>
            <a:xfrm>
              <a:off x="1873000" y="4171750"/>
              <a:ext cx="47475" cy="47200"/>
            </a:xfrm>
            <a:custGeom>
              <a:avLst/>
              <a:gdLst/>
              <a:ahLst/>
              <a:cxnLst/>
              <a:rect l="l" t="t" r="r" b="b"/>
              <a:pathLst>
                <a:path w="1899" h="1888" extrusionOk="0">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6" name="Google Shape;1086;p14"/>
            <p:cNvSpPr/>
            <p:nvPr/>
          </p:nvSpPr>
          <p:spPr>
            <a:xfrm>
              <a:off x="1876475" y="4175325"/>
              <a:ext cx="43900" cy="43625"/>
            </a:xfrm>
            <a:custGeom>
              <a:avLst/>
              <a:gdLst/>
              <a:ahLst/>
              <a:cxnLst/>
              <a:rect l="l" t="t" r="r" b="b"/>
              <a:pathLst>
                <a:path w="1756" h="1745" extrusionOk="0">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7" name="Google Shape;1087;p14"/>
            <p:cNvSpPr/>
            <p:nvPr/>
          </p:nvSpPr>
          <p:spPr>
            <a:xfrm>
              <a:off x="1879975" y="4178825"/>
              <a:ext cx="40400" cy="40025"/>
            </a:xfrm>
            <a:custGeom>
              <a:avLst/>
              <a:gdLst/>
              <a:ahLst/>
              <a:cxnLst/>
              <a:rect l="l" t="t" r="r" b="b"/>
              <a:pathLst>
                <a:path w="1616" h="1601" extrusionOk="0">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14"/>
            <p:cNvSpPr/>
            <p:nvPr/>
          </p:nvSpPr>
          <p:spPr>
            <a:xfrm>
              <a:off x="1883550" y="4182400"/>
              <a:ext cx="36725" cy="36450"/>
            </a:xfrm>
            <a:custGeom>
              <a:avLst/>
              <a:gdLst/>
              <a:ahLst/>
              <a:cxnLst/>
              <a:rect l="l" t="t" r="r" b="b"/>
              <a:pathLst>
                <a:path w="1469" h="1458" extrusionOk="0">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14"/>
            <p:cNvSpPr/>
            <p:nvPr/>
          </p:nvSpPr>
          <p:spPr>
            <a:xfrm>
              <a:off x="1887050" y="4186000"/>
              <a:ext cx="33225" cy="32725"/>
            </a:xfrm>
            <a:custGeom>
              <a:avLst/>
              <a:gdLst/>
              <a:ahLst/>
              <a:cxnLst/>
              <a:rect l="l" t="t" r="r" b="b"/>
              <a:pathLst>
                <a:path w="1329" h="1309" extrusionOk="0">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14"/>
            <p:cNvSpPr/>
            <p:nvPr/>
          </p:nvSpPr>
          <p:spPr>
            <a:xfrm>
              <a:off x="1890625" y="4189475"/>
              <a:ext cx="29550" cy="29050"/>
            </a:xfrm>
            <a:custGeom>
              <a:avLst/>
              <a:gdLst/>
              <a:ahLst/>
              <a:cxnLst/>
              <a:rect l="l" t="t" r="r" b="b"/>
              <a:pathLst>
                <a:path w="1182" h="1162" extrusionOk="0">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14"/>
            <p:cNvSpPr/>
            <p:nvPr/>
          </p:nvSpPr>
          <p:spPr>
            <a:xfrm>
              <a:off x="2236000" y="3946100"/>
              <a:ext cx="276000" cy="275350"/>
            </a:xfrm>
            <a:custGeom>
              <a:avLst/>
              <a:gdLst/>
              <a:ahLst/>
              <a:cxnLst/>
              <a:rect l="l" t="t" r="r" b="b"/>
              <a:pathLst>
                <a:path w="11040" h="11014" extrusionOk="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14"/>
            <p:cNvSpPr/>
            <p:nvPr/>
          </p:nvSpPr>
          <p:spPr>
            <a:xfrm>
              <a:off x="2239075" y="3949075"/>
              <a:ext cx="272925" cy="272075"/>
            </a:xfrm>
            <a:custGeom>
              <a:avLst/>
              <a:gdLst/>
              <a:ahLst/>
              <a:cxnLst/>
              <a:rect l="l" t="t" r="r" b="b"/>
              <a:pathLst>
                <a:path w="10917" h="10883" extrusionOk="0">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14"/>
            <p:cNvSpPr/>
            <p:nvPr/>
          </p:nvSpPr>
          <p:spPr>
            <a:xfrm>
              <a:off x="2242050" y="3952150"/>
              <a:ext cx="269825" cy="269075"/>
            </a:xfrm>
            <a:custGeom>
              <a:avLst/>
              <a:gdLst/>
              <a:ahLst/>
              <a:cxnLst/>
              <a:rect l="l" t="t" r="r" b="b"/>
              <a:pathLst>
                <a:path w="10793" h="10763" extrusionOk="0">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14"/>
            <p:cNvSpPr/>
            <p:nvPr/>
          </p:nvSpPr>
          <p:spPr>
            <a:xfrm>
              <a:off x="2245125" y="3955225"/>
              <a:ext cx="266650" cy="265825"/>
            </a:xfrm>
            <a:custGeom>
              <a:avLst/>
              <a:gdLst/>
              <a:ahLst/>
              <a:cxnLst/>
              <a:rect l="l" t="t" r="r" b="b"/>
              <a:pathLst>
                <a:path w="10666" h="10633" extrusionOk="0">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14"/>
            <p:cNvSpPr/>
            <p:nvPr/>
          </p:nvSpPr>
          <p:spPr>
            <a:xfrm>
              <a:off x="2248200" y="3958100"/>
              <a:ext cx="263575" cy="262925"/>
            </a:xfrm>
            <a:custGeom>
              <a:avLst/>
              <a:gdLst/>
              <a:ahLst/>
              <a:cxnLst/>
              <a:rect l="l" t="t" r="r" b="b"/>
              <a:pathLst>
                <a:path w="10543" h="10517" extrusionOk="0">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14"/>
            <p:cNvSpPr/>
            <p:nvPr/>
          </p:nvSpPr>
          <p:spPr>
            <a:xfrm>
              <a:off x="2251075" y="3961275"/>
              <a:ext cx="260600" cy="259750"/>
            </a:xfrm>
            <a:custGeom>
              <a:avLst/>
              <a:gdLst/>
              <a:ahLst/>
              <a:cxnLst/>
              <a:rect l="l" t="t" r="r" b="b"/>
              <a:pathLst>
                <a:path w="10424" h="10390" extrusionOk="0">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14"/>
            <p:cNvSpPr/>
            <p:nvPr/>
          </p:nvSpPr>
          <p:spPr>
            <a:xfrm>
              <a:off x="2254150" y="3964150"/>
              <a:ext cx="257525" cy="256675"/>
            </a:xfrm>
            <a:custGeom>
              <a:avLst/>
              <a:gdLst/>
              <a:ahLst/>
              <a:cxnLst/>
              <a:rect l="l" t="t" r="r" b="b"/>
              <a:pathLst>
                <a:path w="10301" h="10267" extrusionOk="0">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14"/>
            <p:cNvSpPr/>
            <p:nvPr/>
          </p:nvSpPr>
          <p:spPr>
            <a:xfrm>
              <a:off x="2257125" y="3967225"/>
              <a:ext cx="254250" cy="253700"/>
            </a:xfrm>
            <a:custGeom>
              <a:avLst/>
              <a:gdLst/>
              <a:ahLst/>
              <a:cxnLst/>
              <a:rect l="l" t="t" r="r" b="b"/>
              <a:pathLst>
                <a:path w="10170" h="10148" extrusionOk="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14"/>
            <p:cNvSpPr/>
            <p:nvPr/>
          </p:nvSpPr>
          <p:spPr>
            <a:xfrm>
              <a:off x="2260200" y="3970300"/>
              <a:ext cx="251275" cy="250525"/>
            </a:xfrm>
            <a:custGeom>
              <a:avLst/>
              <a:gdLst/>
              <a:ahLst/>
              <a:cxnLst/>
              <a:rect l="l" t="t" r="r" b="b"/>
              <a:pathLst>
                <a:path w="10051" h="10021" extrusionOk="0">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14"/>
            <p:cNvSpPr/>
            <p:nvPr/>
          </p:nvSpPr>
          <p:spPr>
            <a:xfrm>
              <a:off x="2263175" y="3973275"/>
              <a:ext cx="248200" cy="247425"/>
            </a:xfrm>
            <a:custGeom>
              <a:avLst/>
              <a:gdLst/>
              <a:ahLst/>
              <a:cxnLst/>
              <a:rect l="l" t="t" r="r" b="b"/>
              <a:pathLst>
                <a:path w="9928" h="9897" extrusionOk="0">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14"/>
            <p:cNvSpPr/>
            <p:nvPr/>
          </p:nvSpPr>
          <p:spPr>
            <a:xfrm>
              <a:off x="2266250" y="3976350"/>
              <a:ext cx="245025" cy="244475"/>
            </a:xfrm>
            <a:custGeom>
              <a:avLst/>
              <a:gdLst/>
              <a:ahLst/>
              <a:cxnLst/>
              <a:rect l="l" t="t" r="r" b="b"/>
              <a:pathLst>
                <a:path w="9801" h="9779" extrusionOk="0">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14"/>
            <p:cNvSpPr/>
            <p:nvPr/>
          </p:nvSpPr>
          <p:spPr>
            <a:xfrm>
              <a:off x="2269325" y="3979325"/>
              <a:ext cx="241950" cy="241200"/>
            </a:xfrm>
            <a:custGeom>
              <a:avLst/>
              <a:gdLst/>
              <a:ahLst/>
              <a:cxnLst/>
              <a:rect l="l" t="t" r="r" b="b"/>
              <a:pathLst>
                <a:path w="9678" h="9648" extrusionOk="0">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14"/>
            <p:cNvSpPr/>
            <p:nvPr/>
          </p:nvSpPr>
          <p:spPr>
            <a:xfrm>
              <a:off x="2272275" y="3982400"/>
              <a:ext cx="238900" cy="238125"/>
            </a:xfrm>
            <a:custGeom>
              <a:avLst/>
              <a:gdLst/>
              <a:ahLst/>
              <a:cxnLst/>
              <a:rect l="l" t="t" r="r" b="b"/>
              <a:pathLst>
                <a:path w="9556" h="9525" extrusionOk="0">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14"/>
            <p:cNvSpPr/>
            <p:nvPr/>
          </p:nvSpPr>
          <p:spPr>
            <a:xfrm>
              <a:off x="2275350" y="3985475"/>
              <a:ext cx="235825" cy="234950"/>
            </a:xfrm>
            <a:custGeom>
              <a:avLst/>
              <a:gdLst/>
              <a:ahLst/>
              <a:cxnLst/>
              <a:rect l="l" t="t" r="r" b="b"/>
              <a:pathLst>
                <a:path w="9433" h="9398" extrusionOk="0">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14"/>
            <p:cNvSpPr/>
            <p:nvPr/>
          </p:nvSpPr>
          <p:spPr>
            <a:xfrm>
              <a:off x="2278225" y="3988450"/>
              <a:ext cx="232950" cy="231975"/>
            </a:xfrm>
            <a:custGeom>
              <a:avLst/>
              <a:gdLst/>
              <a:ahLst/>
              <a:cxnLst/>
              <a:rect l="l" t="t" r="r" b="b"/>
              <a:pathLst>
                <a:path w="9318" h="9279" extrusionOk="0">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14"/>
            <p:cNvSpPr/>
            <p:nvPr/>
          </p:nvSpPr>
          <p:spPr>
            <a:xfrm>
              <a:off x="2281300" y="3991425"/>
              <a:ext cx="229550" cy="228975"/>
            </a:xfrm>
            <a:custGeom>
              <a:avLst/>
              <a:gdLst/>
              <a:ahLst/>
              <a:cxnLst/>
              <a:rect l="l" t="t" r="r" b="b"/>
              <a:pathLst>
                <a:path w="9182" h="9159" extrusionOk="0">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7" name="Google Shape;1107;p14"/>
            <p:cNvSpPr/>
            <p:nvPr/>
          </p:nvSpPr>
          <p:spPr>
            <a:xfrm>
              <a:off x="2284375" y="3994400"/>
              <a:ext cx="226575" cy="225800"/>
            </a:xfrm>
            <a:custGeom>
              <a:avLst/>
              <a:gdLst/>
              <a:ahLst/>
              <a:cxnLst/>
              <a:rect l="l" t="t" r="r" b="b"/>
              <a:pathLst>
                <a:path w="9063" h="9032" extrusionOk="0">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8" name="Google Shape;1108;p14"/>
            <p:cNvSpPr/>
            <p:nvPr/>
          </p:nvSpPr>
          <p:spPr>
            <a:xfrm>
              <a:off x="2287350" y="3997475"/>
              <a:ext cx="223400" cy="222825"/>
            </a:xfrm>
            <a:custGeom>
              <a:avLst/>
              <a:gdLst/>
              <a:ahLst/>
              <a:cxnLst/>
              <a:rect l="l" t="t" r="r" b="b"/>
              <a:pathLst>
                <a:path w="8936" h="8913" extrusionOk="0">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14"/>
            <p:cNvSpPr/>
            <p:nvPr/>
          </p:nvSpPr>
          <p:spPr>
            <a:xfrm>
              <a:off x="2290425" y="4000550"/>
              <a:ext cx="220325" cy="219650"/>
            </a:xfrm>
            <a:custGeom>
              <a:avLst/>
              <a:gdLst/>
              <a:ahLst/>
              <a:cxnLst/>
              <a:rect l="l" t="t" r="r" b="b"/>
              <a:pathLst>
                <a:path w="8813" h="8786" extrusionOk="0">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14"/>
            <p:cNvSpPr/>
            <p:nvPr/>
          </p:nvSpPr>
          <p:spPr>
            <a:xfrm>
              <a:off x="2293400" y="4003525"/>
              <a:ext cx="217350" cy="216475"/>
            </a:xfrm>
            <a:custGeom>
              <a:avLst/>
              <a:gdLst/>
              <a:ahLst/>
              <a:cxnLst/>
              <a:rect l="l" t="t" r="r" b="b"/>
              <a:pathLst>
                <a:path w="8694" h="8659" extrusionOk="0">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14"/>
            <p:cNvSpPr/>
            <p:nvPr/>
          </p:nvSpPr>
          <p:spPr>
            <a:xfrm>
              <a:off x="2296475" y="4006600"/>
              <a:ext cx="213975" cy="213600"/>
            </a:xfrm>
            <a:custGeom>
              <a:avLst/>
              <a:gdLst/>
              <a:ahLst/>
              <a:cxnLst/>
              <a:rect l="l" t="t" r="r" b="b"/>
              <a:pathLst>
                <a:path w="8559" h="8544" extrusionOk="0">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14"/>
            <p:cNvSpPr/>
            <p:nvPr/>
          </p:nvSpPr>
          <p:spPr>
            <a:xfrm>
              <a:off x="2299550" y="4009575"/>
              <a:ext cx="210900" cy="210300"/>
            </a:xfrm>
            <a:custGeom>
              <a:avLst/>
              <a:gdLst/>
              <a:ahLst/>
              <a:cxnLst/>
              <a:rect l="l" t="t" r="r" b="b"/>
              <a:pathLst>
                <a:path w="8436" h="8412" extrusionOk="0">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14"/>
            <p:cNvSpPr/>
            <p:nvPr/>
          </p:nvSpPr>
          <p:spPr>
            <a:xfrm>
              <a:off x="2302525" y="4012650"/>
              <a:ext cx="207825" cy="207225"/>
            </a:xfrm>
            <a:custGeom>
              <a:avLst/>
              <a:gdLst/>
              <a:ahLst/>
              <a:cxnLst/>
              <a:rect l="l" t="t" r="r" b="b"/>
              <a:pathLst>
                <a:path w="8313" h="8289" extrusionOk="0">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14"/>
            <p:cNvSpPr/>
            <p:nvPr/>
          </p:nvSpPr>
          <p:spPr>
            <a:xfrm>
              <a:off x="2305600" y="4015725"/>
              <a:ext cx="204750" cy="204050"/>
            </a:xfrm>
            <a:custGeom>
              <a:avLst/>
              <a:gdLst/>
              <a:ahLst/>
              <a:cxnLst/>
              <a:rect l="l" t="t" r="r" b="b"/>
              <a:pathLst>
                <a:path w="8190" h="8162" extrusionOk="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14"/>
            <p:cNvSpPr/>
            <p:nvPr/>
          </p:nvSpPr>
          <p:spPr>
            <a:xfrm>
              <a:off x="2308475" y="4018700"/>
              <a:ext cx="201775" cy="201075"/>
            </a:xfrm>
            <a:custGeom>
              <a:avLst/>
              <a:gdLst/>
              <a:ahLst/>
              <a:cxnLst/>
              <a:rect l="l" t="t" r="r" b="b"/>
              <a:pathLst>
                <a:path w="8071" h="8043" extrusionOk="0">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14"/>
            <p:cNvSpPr/>
            <p:nvPr/>
          </p:nvSpPr>
          <p:spPr>
            <a:xfrm>
              <a:off x="2311550" y="4021775"/>
              <a:ext cx="198700" cy="198000"/>
            </a:xfrm>
            <a:custGeom>
              <a:avLst/>
              <a:gdLst/>
              <a:ahLst/>
              <a:cxnLst/>
              <a:rect l="l" t="t" r="r" b="b"/>
              <a:pathLst>
                <a:path w="7948" h="7920" extrusionOk="0">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14"/>
            <p:cNvSpPr/>
            <p:nvPr/>
          </p:nvSpPr>
          <p:spPr>
            <a:xfrm>
              <a:off x="2314525" y="4024625"/>
              <a:ext cx="195625" cy="194875"/>
            </a:xfrm>
            <a:custGeom>
              <a:avLst/>
              <a:gdLst/>
              <a:ahLst/>
              <a:cxnLst/>
              <a:rect l="l" t="t" r="r" b="b"/>
              <a:pathLst>
                <a:path w="7825" h="7795" extrusionOk="0">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14"/>
            <p:cNvSpPr/>
            <p:nvPr/>
          </p:nvSpPr>
          <p:spPr>
            <a:xfrm>
              <a:off x="2317600" y="4027700"/>
              <a:ext cx="192550" cy="191975"/>
            </a:xfrm>
            <a:custGeom>
              <a:avLst/>
              <a:gdLst/>
              <a:ahLst/>
              <a:cxnLst/>
              <a:rect l="l" t="t" r="r" b="b"/>
              <a:pathLst>
                <a:path w="7702" h="7679" extrusionOk="0">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14"/>
            <p:cNvSpPr/>
            <p:nvPr/>
          </p:nvSpPr>
          <p:spPr>
            <a:xfrm>
              <a:off x="2320675" y="4030775"/>
              <a:ext cx="189250" cy="188725"/>
            </a:xfrm>
            <a:custGeom>
              <a:avLst/>
              <a:gdLst/>
              <a:ahLst/>
              <a:cxnLst/>
              <a:rect l="l" t="t" r="r" b="b"/>
              <a:pathLst>
                <a:path w="7570" h="7549" extrusionOk="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14"/>
            <p:cNvSpPr/>
            <p:nvPr/>
          </p:nvSpPr>
          <p:spPr>
            <a:xfrm>
              <a:off x="2323650" y="4033750"/>
              <a:ext cx="186275" cy="185625"/>
            </a:xfrm>
            <a:custGeom>
              <a:avLst/>
              <a:gdLst/>
              <a:ahLst/>
              <a:cxnLst/>
              <a:rect l="l" t="t" r="r" b="b"/>
              <a:pathLst>
                <a:path w="7451" h="7425" extrusionOk="0">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14"/>
            <p:cNvSpPr/>
            <p:nvPr/>
          </p:nvSpPr>
          <p:spPr>
            <a:xfrm>
              <a:off x="2326725" y="4036825"/>
              <a:ext cx="183100" cy="182550"/>
            </a:xfrm>
            <a:custGeom>
              <a:avLst/>
              <a:gdLst/>
              <a:ahLst/>
              <a:cxnLst/>
              <a:rect l="l" t="t" r="r" b="b"/>
              <a:pathLst>
                <a:path w="7324" h="7302" extrusionOk="0">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14"/>
            <p:cNvSpPr/>
            <p:nvPr/>
          </p:nvSpPr>
          <p:spPr>
            <a:xfrm>
              <a:off x="2329700" y="4039800"/>
              <a:ext cx="180125" cy="179475"/>
            </a:xfrm>
            <a:custGeom>
              <a:avLst/>
              <a:gdLst/>
              <a:ahLst/>
              <a:cxnLst/>
              <a:rect l="l" t="t" r="r" b="b"/>
              <a:pathLst>
                <a:path w="7205" h="7179" extrusionOk="0">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14"/>
            <p:cNvSpPr/>
            <p:nvPr/>
          </p:nvSpPr>
          <p:spPr>
            <a:xfrm>
              <a:off x="2332775" y="4042875"/>
              <a:ext cx="176850" cy="176400"/>
            </a:xfrm>
            <a:custGeom>
              <a:avLst/>
              <a:gdLst/>
              <a:ahLst/>
              <a:cxnLst/>
              <a:rect l="l" t="t" r="r" b="b"/>
              <a:pathLst>
                <a:path w="7074" h="7056" extrusionOk="0">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14"/>
            <p:cNvSpPr/>
            <p:nvPr/>
          </p:nvSpPr>
          <p:spPr>
            <a:xfrm>
              <a:off x="2335850" y="4045950"/>
              <a:ext cx="173875" cy="173225"/>
            </a:xfrm>
            <a:custGeom>
              <a:avLst/>
              <a:gdLst/>
              <a:ahLst/>
              <a:cxnLst/>
              <a:rect l="l" t="t" r="r" b="b"/>
              <a:pathLst>
                <a:path w="6955" h="6929" extrusionOk="0">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14"/>
            <p:cNvSpPr/>
            <p:nvPr/>
          </p:nvSpPr>
          <p:spPr>
            <a:xfrm>
              <a:off x="2338725" y="4048925"/>
              <a:ext cx="170900" cy="170225"/>
            </a:xfrm>
            <a:custGeom>
              <a:avLst/>
              <a:gdLst/>
              <a:ahLst/>
              <a:cxnLst/>
              <a:rect l="l" t="t" r="r" b="b"/>
              <a:pathLst>
                <a:path w="6836" h="6809" extrusionOk="0">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6" name="Google Shape;1126;p14"/>
            <p:cNvSpPr/>
            <p:nvPr/>
          </p:nvSpPr>
          <p:spPr>
            <a:xfrm>
              <a:off x="2341800" y="4052000"/>
              <a:ext cx="167625" cy="166950"/>
            </a:xfrm>
            <a:custGeom>
              <a:avLst/>
              <a:gdLst/>
              <a:ahLst/>
              <a:cxnLst/>
              <a:rect l="l" t="t" r="r" b="b"/>
              <a:pathLst>
                <a:path w="6705" h="6678" extrusionOk="0">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7" name="Google Shape;1127;p14"/>
            <p:cNvSpPr/>
            <p:nvPr/>
          </p:nvSpPr>
          <p:spPr>
            <a:xfrm>
              <a:off x="2344775" y="4054875"/>
              <a:ext cx="164650" cy="163975"/>
            </a:xfrm>
            <a:custGeom>
              <a:avLst/>
              <a:gdLst/>
              <a:ahLst/>
              <a:cxnLst/>
              <a:rect l="l" t="t" r="r" b="b"/>
              <a:pathLst>
                <a:path w="6586" h="6559" extrusionOk="0">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8" name="Google Shape;1128;p14"/>
            <p:cNvSpPr/>
            <p:nvPr/>
          </p:nvSpPr>
          <p:spPr>
            <a:xfrm>
              <a:off x="2347850" y="4057950"/>
              <a:ext cx="161375" cy="161050"/>
            </a:xfrm>
            <a:custGeom>
              <a:avLst/>
              <a:gdLst/>
              <a:ahLst/>
              <a:cxnLst/>
              <a:rect l="l" t="t" r="r" b="b"/>
              <a:pathLst>
                <a:path w="6455" h="6442" extrusionOk="0">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9" name="Google Shape;1129;p14"/>
            <p:cNvSpPr/>
            <p:nvPr/>
          </p:nvSpPr>
          <p:spPr>
            <a:xfrm>
              <a:off x="2350800" y="4061025"/>
              <a:ext cx="158425" cy="157825"/>
            </a:xfrm>
            <a:custGeom>
              <a:avLst/>
              <a:gdLst/>
              <a:ahLst/>
              <a:cxnLst/>
              <a:rect l="l" t="t" r="r" b="b"/>
              <a:pathLst>
                <a:path w="6337" h="6313" extrusionOk="0">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0" name="Google Shape;1130;p14"/>
            <p:cNvSpPr/>
            <p:nvPr/>
          </p:nvSpPr>
          <p:spPr>
            <a:xfrm>
              <a:off x="2353875" y="4064000"/>
              <a:ext cx="155350" cy="154750"/>
            </a:xfrm>
            <a:custGeom>
              <a:avLst/>
              <a:gdLst/>
              <a:ahLst/>
              <a:cxnLst/>
              <a:rect l="l" t="t" r="r" b="b"/>
              <a:pathLst>
                <a:path w="6214" h="6190" extrusionOk="0">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1" name="Google Shape;1131;p14"/>
            <p:cNvSpPr/>
            <p:nvPr/>
          </p:nvSpPr>
          <p:spPr>
            <a:xfrm>
              <a:off x="2356950" y="4067075"/>
              <a:ext cx="152075" cy="151700"/>
            </a:xfrm>
            <a:custGeom>
              <a:avLst/>
              <a:gdLst/>
              <a:ahLst/>
              <a:cxnLst/>
              <a:rect l="l" t="t" r="r" b="b"/>
              <a:pathLst>
                <a:path w="6083" h="6068" extrusionOk="0">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14"/>
            <p:cNvSpPr/>
            <p:nvPr/>
          </p:nvSpPr>
          <p:spPr>
            <a:xfrm>
              <a:off x="2359925" y="4070050"/>
              <a:ext cx="149200" cy="148600"/>
            </a:xfrm>
            <a:custGeom>
              <a:avLst/>
              <a:gdLst/>
              <a:ahLst/>
              <a:cxnLst/>
              <a:rect l="l" t="t" r="r" b="b"/>
              <a:pathLst>
                <a:path w="5968" h="5944" extrusionOk="0">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3" name="Google Shape;1133;p14"/>
            <p:cNvSpPr/>
            <p:nvPr/>
          </p:nvSpPr>
          <p:spPr>
            <a:xfrm>
              <a:off x="2363000" y="4073125"/>
              <a:ext cx="145900" cy="145525"/>
            </a:xfrm>
            <a:custGeom>
              <a:avLst/>
              <a:gdLst/>
              <a:ahLst/>
              <a:cxnLst/>
              <a:rect l="l" t="t" r="r" b="b"/>
              <a:pathLst>
                <a:path w="5836" h="5821" extrusionOk="0">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4" name="Google Shape;1134;p14"/>
            <p:cNvSpPr/>
            <p:nvPr/>
          </p:nvSpPr>
          <p:spPr>
            <a:xfrm>
              <a:off x="2365875" y="4076200"/>
              <a:ext cx="142925" cy="142225"/>
            </a:xfrm>
            <a:custGeom>
              <a:avLst/>
              <a:gdLst/>
              <a:ahLst/>
              <a:cxnLst/>
              <a:rect l="l" t="t" r="r" b="b"/>
              <a:pathLst>
                <a:path w="5717" h="5689" extrusionOk="0">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5" name="Google Shape;1135;p14"/>
            <p:cNvSpPr/>
            <p:nvPr/>
          </p:nvSpPr>
          <p:spPr>
            <a:xfrm>
              <a:off x="2368950" y="4079175"/>
              <a:ext cx="139950" cy="139275"/>
            </a:xfrm>
            <a:custGeom>
              <a:avLst/>
              <a:gdLst/>
              <a:ahLst/>
              <a:cxnLst/>
              <a:rect l="l" t="t" r="r" b="b"/>
              <a:pathLst>
                <a:path w="5598" h="5571" extrusionOk="0">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14"/>
            <p:cNvSpPr/>
            <p:nvPr/>
          </p:nvSpPr>
          <p:spPr>
            <a:xfrm>
              <a:off x="2372025" y="4082250"/>
              <a:ext cx="136675" cy="136100"/>
            </a:xfrm>
            <a:custGeom>
              <a:avLst/>
              <a:gdLst/>
              <a:ahLst/>
              <a:cxnLst/>
              <a:rect l="l" t="t" r="r" b="b"/>
              <a:pathLst>
                <a:path w="5467" h="5444" extrusionOk="0">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14"/>
            <p:cNvSpPr/>
            <p:nvPr/>
          </p:nvSpPr>
          <p:spPr>
            <a:xfrm>
              <a:off x="2375000" y="4085125"/>
              <a:ext cx="133700" cy="133100"/>
            </a:xfrm>
            <a:custGeom>
              <a:avLst/>
              <a:gdLst/>
              <a:ahLst/>
              <a:cxnLst/>
              <a:rect l="l" t="t" r="r" b="b"/>
              <a:pathLst>
                <a:path w="5348" h="5324" extrusionOk="0">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14"/>
            <p:cNvSpPr/>
            <p:nvPr/>
          </p:nvSpPr>
          <p:spPr>
            <a:xfrm>
              <a:off x="2378075" y="4088200"/>
              <a:ext cx="130525" cy="130150"/>
            </a:xfrm>
            <a:custGeom>
              <a:avLst/>
              <a:gdLst/>
              <a:ahLst/>
              <a:cxnLst/>
              <a:rect l="l" t="t" r="r" b="b"/>
              <a:pathLst>
                <a:path w="5221" h="5206" extrusionOk="0">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14"/>
            <p:cNvSpPr/>
            <p:nvPr/>
          </p:nvSpPr>
          <p:spPr>
            <a:xfrm>
              <a:off x="2381050" y="4091275"/>
              <a:ext cx="127550" cy="126975"/>
            </a:xfrm>
            <a:custGeom>
              <a:avLst/>
              <a:gdLst/>
              <a:ahLst/>
              <a:cxnLst/>
              <a:rect l="l" t="t" r="r" b="b"/>
              <a:pathLst>
                <a:path w="5102" h="5079" extrusionOk="0">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14"/>
            <p:cNvSpPr/>
            <p:nvPr/>
          </p:nvSpPr>
          <p:spPr>
            <a:xfrm>
              <a:off x="2384125" y="4094250"/>
              <a:ext cx="124275" cy="123875"/>
            </a:xfrm>
            <a:custGeom>
              <a:avLst/>
              <a:gdLst/>
              <a:ahLst/>
              <a:cxnLst/>
              <a:rect l="l" t="t" r="r" b="b"/>
              <a:pathLst>
                <a:path w="4971" h="4955" extrusionOk="0">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14"/>
            <p:cNvSpPr/>
            <p:nvPr/>
          </p:nvSpPr>
          <p:spPr>
            <a:xfrm>
              <a:off x="2387100" y="4097325"/>
              <a:ext cx="121300" cy="120800"/>
            </a:xfrm>
            <a:custGeom>
              <a:avLst/>
              <a:gdLst/>
              <a:ahLst/>
              <a:cxnLst/>
              <a:rect l="l" t="t" r="r" b="b"/>
              <a:pathLst>
                <a:path w="4852" h="4832" extrusionOk="0">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14"/>
            <p:cNvSpPr/>
            <p:nvPr/>
          </p:nvSpPr>
          <p:spPr>
            <a:xfrm>
              <a:off x="2390175" y="4100300"/>
              <a:ext cx="118125" cy="117625"/>
            </a:xfrm>
            <a:custGeom>
              <a:avLst/>
              <a:gdLst/>
              <a:ahLst/>
              <a:cxnLst/>
              <a:rect l="l" t="t" r="r" b="b"/>
              <a:pathLst>
                <a:path w="4725" h="4705" extrusionOk="0">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14"/>
            <p:cNvSpPr/>
            <p:nvPr/>
          </p:nvSpPr>
          <p:spPr>
            <a:xfrm>
              <a:off x="2393250" y="4103375"/>
              <a:ext cx="114950" cy="114550"/>
            </a:xfrm>
            <a:custGeom>
              <a:avLst/>
              <a:gdLst/>
              <a:ahLst/>
              <a:cxnLst/>
              <a:rect l="l" t="t" r="r" b="b"/>
              <a:pathLst>
                <a:path w="4598" h="4582" extrusionOk="0">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14"/>
            <p:cNvSpPr/>
            <p:nvPr/>
          </p:nvSpPr>
          <p:spPr>
            <a:xfrm>
              <a:off x="2396125" y="4106450"/>
              <a:ext cx="112075" cy="111375"/>
            </a:xfrm>
            <a:custGeom>
              <a:avLst/>
              <a:gdLst/>
              <a:ahLst/>
              <a:cxnLst/>
              <a:rect l="l" t="t" r="r" b="b"/>
              <a:pathLst>
                <a:path w="4483" h="4455" extrusionOk="0">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14"/>
            <p:cNvSpPr/>
            <p:nvPr/>
          </p:nvSpPr>
          <p:spPr>
            <a:xfrm>
              <a:off x="2399200" y="4109300"/>
              <a:ext cx="108900" cy="108525"/>
            </a:xfrm>
            <a:custGeom>
              <a:avLst/>
              <a:gdLst/>
              <a:ahLst/>
              <a:cxnLst/>
              <a:rect l="l" t="t" r="r" b="b"/>
              <a:pathLst>
                <a:path w="4356" h="4341" extrusionOk="0">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14"/>
            <p:cNvSpPr/>
            <p:nvPr/>
          </p:nvSpPr>
          <p:spPr>
            <a:xfrm>
              <a:off x="2402175" y="4112500"/>
              <a:ext cx="105925" cy="105225"/>
            </a:xfrm>
            <a:custGeom>
              <a:avLst/>
              <a:gdLst/>
              <a:ahLst/>
              <a:cxnLst/>
              <a:rect l="l" t="t" r="r" b="b"/>
              <a:pathLst>
                <a:path w="4237" h="4209" extrusionOk="0">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14"/>
            <p:cNvSpPr/>
            <p:nvPr/>
          </p:nvSpPr>
          <p:spPr>
            <a:xfrm>
              <a:off x="2405250" y="4115350"/>
              <a:ext cx="102625" cy="102250"/>
            </a:xfrm>
            <a:custGeom>
              <a:avLst/>
              <a:gdLst/>
              <a:ahLst/>
              <a:cxnLst/>
              <a:rect l="l" t="t" r="r" b="b"/>
              <a:pathLst>
                <a:path w="4105" h="4090" extrusionOk="0">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14"/>
            <p:cNvSpPr/>
            <p:nvPr/>
          </p:nvSpPr>
          <p:spPr>
            <a:xfrm>
              <a:off x="2408325" y="4118425"/>
              <a:ext cx="99450" cy="99300"/>
            </a:xfrm>
            <a:custGeom>
              <a:avLst/>
              <a:gdLst/>
              <a:ahLst/>
              <a:cxnLst/>
              <a:rect l="l" t="t" r="r" b="b"/>
              <a:pathLst>
                <a:path w="3978" h="3972" extrusionOk="0">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14"/>
            <p:cNvSpPr/>
            <p:nvPr/>
          </p:nvSpPr>
          <p:spPr>
            <a:xfrm>
              <a:off x="2411300" y="4121500"/>
              <a:ext cx="96475" cy="96100"/>
            </a:xfrm>
            <a:custGeom>
              <a:avLst/>
              <a:gdLst/>
              <a:ahLst/>
              <a:cxnLst/>
              <a:rect l="l" t="t" r="r" b="b"/>
              <a:pathLst>
                <a:path w="3859" h="3844" extrusionOk="0">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14"/>
            <p:cNvSpPr/>
            <p:nvPr/>
          </p:nvSpPr>
          <p:spPr>
            <a:xfrm>
              <a:off x="2414375" y="4124475"/>
              <a:ext cx="93400" cy="92950"/>
            </a:xfrm>
            <a:custGeom>
              <a:avLst/>
              <a:gdLst/>
              <a:ahLst/>
              <a:cxnLst/>
              <a:rect l="l" t="t" r="r" b="b"/>
              <a:pathLst>
                <a:path w="3736" h="3718" extrusionOk="0">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14"/>
            <p:cNvSpPr/>
            <p:nvPr/>
          </p:nvSpPr>
          <p:spPr>
            <a:xfrm>
              <a:off x="2417350" y="4127550"/>
              <a:ext cx="90225" cy="89775"/>
            </a:xfrm>
            <a:custGeom>
              <a:avLst/>
              <a:gdLst/>
              <a:ahLst/>
              <a:cxnLst/>
              <a:rect l="l" t="t" r="r" b="b"/>
              <a:pathLst>
                <a:path w="3609" h="3591" extrusionOk="0">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14"/>
            <p:cNvSpPr/>
            <p:nvPr/>
          </p:nvSpPr>
          <p:spPr>
            <a:xfrm>
              <a:off x="2420425" y="4130525"/>
              <a:ext cx="87250" cy="86800"/>
            </a:xfrm>
            <a:custGeom>
              <a:avLst/>
              <a:gdLst/>
              <a:ahLst/>
              <a:cxnLst/>
              <a:rect l="l" t="t" r="r" b="b"/>
              <a:pathLst>
                <a:path w="3490" h="3472" extrusionOk="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14"/>
            <p:cNvSpPr/>
            <p:nvPr/>
          </p:nvSpPr>
          <p:spPr>
            <a:xfrm>
              <a:off x="2423300" y="4133600"/>
              <a:ext cx="84075" cy="83725"/>
            </a:xfrm>
            <a:custGeom>
              <a:avLst/>
              <a:gdLst/>
              <a:ahLst/>
              <a:cxnLst/>
              <a:rect l="l" t="t" r="r" b="b"/>
              <a:pathLst>
                <a:path w="3363" h="3349" extrusionOk="0">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14"/>
            <p:cNvSpPr/>
            <p:nvPr/>
          </p:nvSpPr>
          <p:spPr>
            <a:xfrm>
              <a:off x="2426375" y="4136675"/>
              <a:ext cx="81000" cy="80550"/>
            </a:xfrm>
            <a:custGeom>
              <a:avLst/>
              <a:gdLst/>
              <a:ahLst/>
              <a:cxnLst/>
              <a:rect l="l" t="t" r="r" b="b"/>
              <a:pathLst>
                <a:path w="3240" h="3222" extrusionOk="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14"/>
            <p:cNvSpPr/>
            <p:nvPr/>
          </p:nvSpPr>
          <p:spPr>
            <a:xfrm>
              <a:off x="2429450" y="4139650"/>
              <a:ext cx="77925" cy="77575"/>
            </a:xfrm>
            <a:custGeom>
              <a:avLst/>
              <a:gdLst/>
              <a:ahLst/>
              <a:cxnLst/>
              <a:rect l="l" t="t" r="r" b="b"/>
              <a:pathLst>
                <a:path w="3117" h="3103" extrusionOk="0">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14"/>
            <p:cNvSpPr/>
            <p:nvPr/>
          </p:nvSpPr>
          <p:spPr>
            <a:xfrm>
              <a:off x="2432400" y="4142725"/>
              <a:ext cx="74875" cy="74375"/>
            </a:xfrm>
            <a:custGeom>
              <a:avLst/>
              <a:gdLst/>
              <a:ahLst/>
              <a:cxnLst/>
              <a:rect l="l" t="t" r="r" b="b"/>
              <a:pathLst>
                <a:path w="2995" h="2975" extrusionOk="0">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14"/>
            <p:cNvSpPr/>
            <p:nvPr/>
          </p:nvSpPr>
          <p:spPr>
            <a:xfrm>
              <a:off x="2435500" y="4145600"/>
              <a:ext cx="71775" cy="71300"/>
            </a:xfrm>
            <a:custGeom>
              <a:avLst/>
              <a:gdLst/>
              <a:ahLst/>
              <a:cxnLst/>
              <a:rect l="l" t="t" r="r" b="b"/>
              <a:pathLst>
                <a:path w="2871" h="2852" extrusionOk="0">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14"/>
            <p:cNvSpPr/>
            <p:nvPr/>
          </p:nvSpPr>
          <p:spPr>
            <a:xfrm>
              <a:off x="2438450" y="4148675"/>
              <a:ext cx="68825" cy="68425"/>
            </a:xfrm>
            <a:custGeom>
              <a:avLst/>
              <a:gdLst/>
              <a:ahLst/>
              <a:cxnLst/>
              <a:rect l="l" t="t" r="r" b="b"/>
              <a:pathLst>
                <a:path w="2753" h="2737" extrusionOk="0">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14"/>
            <p:cNvSpPr/>
            <p:nvPr/>
          </p:nvSpPr>
          <p:spPr>
            <a:xfrm>
              <a:off x="2441525" y="4151750"/>
              <a:ext cx="65550" cy="65150"/>
            </a:xfrm>
            <a:custGeom>
              <a:avLst/>
              <a:gdLst/>
              <a:ahLst/>
              <a:cxnLst/>
              <a:rect l="l" t="t" r="r" b="b"/>
              <a:pathLst>
                <a:path w="2622" h="2606" extrusionOk="0">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14"/>
            <p:cNvSpPr/>
            <p:nvPr/>
          </p:nvSpPr>
          <p:spPr>
            <a:xfrm>
              <a:off x="2444600" y="4154725"/>
              <a:ext cx="62475" cy="62075"/>
            </a:xfrm>
            <a:custGeom>
              <a:avLst/>
              <a:gdLst/>
              <a:ahLst/>
              <a:cxnLst/>
              <a:rect l="l" t="t" r="r" b="b"/>
              <a:pathLst>
                <a:path w="2499" h="2483" extrusionOk="0">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14"/>
            <p:cNvSpPr/>
            <p:nvPr/>
          </p:nvSpPr>
          <p:spPr>
            <a:xfrm>
              <a:off x="2447575" y="4157800"/>
              <a:ext cx="59275" cy="58875"/>
            </a:xfrm>
            <a:custGeom>
              <a:avLst/>
              <a:gdLst/>
              <a:ahLst/>
              <a:cxnLst/>
              <a:rect l="l" t="t" r="r" b="b"/>
              <a:pathLst>
                <a:path w="2371" h="2355" extrusionOk="0">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14"/>
            <p:cNvSpPr/>
            <p:nvPr/>
          </p:nvSpPr>
          <p:spPr>
            <a:xfrm>
              <a:off x="2450650" y="4160775"/>
              <a:ext cx="56100" cy="55900"/>
            </a:xfrm>
            <a:custGeom>
              <a:avLst/>
              <a:gdLst/>
              <a:ahLst/>
              <a:cxnLst/>
              <a:rect l="l" t="t" r="r" b="b"/>
              <a:pathLst>
                <a:path w="2244" h="2236" extrusionOk="0">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14"/>
            <p:cNvSpPr/>
            <p:nvPr/>
          </p:nvSpPr>
          <p:spPr>
            <a:xfrm>
              <a:off x="2453525" y="4163850"/>
              <a:ext cx="53325" cy="52825"/>
            </a:xfrm>
            <a:custGeom>
              <a:avLst/>
              <a:gdLst/>
              <a:ahLst/>
              <a:cxnLst/>
              <a:rect l="l" t="t" r="r" b="b"/>
              <a:pathLst>
                <a:path w="2133" h="2113" extrusionOk="0">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14"/>
            <p:cNvSpPr/>
            <p:nvPr/>
          </p:nvSpPr>
          <p:spPr>
            <a:xfrm>
              <a:off x="2456600" y="4166925"/>
              <a:ext cx="50050" cy="49650"/>
            </a:xfrm>
            <a:custGeom>
              <a:avLst/>
              <a:gdLst/>
              <a:ahLst/>
              <a:cxnLst/>
              <a:rect l="l" t="t" r="r" b="b"/>
              <a:pathLst>
                <a:path w="2002" h="1986" extrusionOk="0">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14"/>
            <p:cNvSpPr/>
            <p:nvPr/>
          </p:nvSpPr>
          <p:spPr>
            <a:xfrm>
              <a:off x="2459575" y="4169900"/>
              <a:ext cx="47075" cy="46675"/>
            </a:xfrm>
            <a:custGeom>
              <a:avLst/>
              <a:gdLst/>
              <a:ahLst/>
              <a:cxnLst/>
              <a:rect l="l" t="t" r="r" b="b"/>
              <a:pathLst>
                <a:path w="1883" h="1867" extrusionOk="0">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14"/>
            <p:cNvSpPr/>
            <p:nvPr/>
          </p:nvSpPr>
          <p:spPr>
            <a:xfrm>
              <a:off x="2462650" y="4172975"/>
              <a:ext cx="43900" cy="43425"/>
            </a:xfrm>
            <a:custGeom>
              <a:avLst/>
              <a:gdLst/>
              <a:ahLst/>
              <a:cxnLst/>
              <a:rect l="l" t="t" r="r" b="b"/>
              <a:pathLst>
                <a:path w="1756" h="1737" extrusionOk="0">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14"/>
            <p:cNvSpPr/>
            <p:nvPr/>
          </p:nvSpPr>
          <p:spPr>
            <a:xfrm>
              <a:off x="2465725" y="4175850"/>
              <a:ext cx="40825" cy="40450"/>
            </a:xfrm>
            <a:custGeom>
              <a:avLst/>
              <a:gdLst/>
              <a:ahLst/>
              <a:cxnLst/>
              <a:rect l="l" t="t" r="r" b="b"/>
              <a:pathLst>
                <a:path w="1633" h="1618" extrusionOk="0">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14"/>
            <p:cNvSpPr/>
            <p:nvPr/>
          </p:nvSpPr>
          <p:spPr>
            <a:xfrm>
              <a:off x="2468700" y="4178925"/>
              <a:ext cx="37650" cy="37475"/>
            </a:xfrm>
            <a:custGeom>
              <a:avLst/>
              <a:gdLst/>
              <a:ahLst/>
              <a:cxnLst/>
              <a:rect l="l" t="t" r="r" b="b"/>
              <a:pathLst>
                <a:path w="1506" h="1499" extrusionOk="0">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14"/>
            <p:cNvSpPr/>
            <p:nvPr/>
          </p:nvSpPr>
          <p:spPr>
            <a:xfrm>
              <a:off x="2471775" y="4182000"/>
              <a:ext cx="34575" cy="34300"/>
            </a:xfrm>
            <a:custGeom>
              <a:avLst/>
              <a:gdLst/>
              <a:ahLst/>
              <a:cxnLst/>
              <a:rect l="l" t="t" r="r" b="b"/>
              <a:pathLst>
                <a:path w="1383" h="1372" extrusionOk="0">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14"/>
            <p:cNvSpPr/>
            <p:nvPr/>
          </p:nvSpPr>
          <p:spPr>
            <a:xfrm>
              <a:off x="2474750" y="4184975"/>
              <a:ext cx="31500" cy="31200"/>
            </a:xfrm>
            <a:custGeom>
              <a:avLst/>
              <a:gdLst/>
              <a:ahLst/>
              <a:cxnLst/>
              <a:rect l="l" t="t" r="r" b="b"/>
              <a:pathLst>
                <a:path w="1260" h="1248" extrusionOk="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14"/>
            <p:cNvSpPr/>
            <p:nvPr/>
          </p:nvSpPr>
          <p:spPr>
            <a:xfrm>
              <a:off x="2477825" y="4188050"/>
              <a:ext cx="28425" cy="28000"/>
            </a:xfrm>
            <a:custGeom>
              <a:avLst/>
              <a:gdLst/>
              <a:ahLst/>
              <a:cxnLst/>
              <a:rect l="l" t="t" r="r" b="b"/>
              <a:pathLst>
                <a:path w="1137" h="1120" extrusionOk="0">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14"/>
            <p:cNvSpPr/>
            <p:nvPr/>
          </p:nvSpPr>
          <p:spPr>
            <a:xfrm>
              <a:off x="2480900" y="4191025"/>
              <a:ext cx="25250" cy="25050"/>
            </a:xfrm>
            <a:custGeom>
              <a:avLst/>
              <a:gdLst/>
              <a:ahLst/>
              <a:cxnLst/>
              <a:rect l="l" t="t" r="r" b="b"/>
              <a:pathLst>
                <a:path w="1010" h="1002" extrusionOk="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14"/>
            <p:cNvSpPr/>
            <p:nvPr/>
          </p:nvSpPr>
          <p:spPr>
            <a:xfrm>
              <a:off x="1839775" y="3978500"/>
              <a:ext cx="108175" cy="107775"/>
            </a:xfrm>
            <a:custGeom>
              <a:avLst/>
              <a:gdLst/>
              <a:ahLst/>
              <a:cxnLst/>
              <a:rect l="l" t="t" r="r" b="b"/>
              <a:pathLst>
                <a:path w="4327" h="4311" extrusionOk="0">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14"/>
            <p:cNvSpPr/>
            <p:nvPr/>
          </p:nvSpPr>
          <p:spPr>
            <a:xfrm>
              <a:off x="1840900" y="3979725"/>
              <a:ext cx="107150" cy="106550"/>
            </a:xfrm>
            <a:custGeom>
              <a:avLst/>
              <a:gdLst/>
              <a:ahLst/>
              <a:cxnLst/>
              <a:rect l="l" t="t" r="r" b="b"/>
              <a:pathLst>
                <a:path w="4286" h="4262" extrusionOk="0">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14"/>
            <p:cNvSpPr/>
            <p:nvPr/>
          </p:nvSpPr>
          <p:spPr>
            <a:xfrm>
              <a:off x="1842050" y="3980975"/>
              <a:ext cx="105900" cy="105175"/>
            </a:xfrm>
            <a:custGeom>
              <a:avLst/>
              <a:gdLst/>
              <a:ahLst/>
              <a:cxnLst/>
              <a:rect l="l" t="t" r="r" b="b"/>
              <a:pathLst>
                <a:path w="4236" h="4207" extrusionOk="0">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14"/>
            <p:cNvSpPr/>
            <p:nvPr/>
          </p:nvSpPr>
          <p:spPr>
            <a:xfrm>
              <a:off x="1843375" y="3982100"/>
              <a:ext cx="104675" cy="104050"/>
            </a:xfrm>
            <a:custGeom>
              <a:avLst/>
              <a:gdLst/>
              <a:ahLst/>
              <a:cxnLst/>
              <a:rect l="l" t="t" r="r" b="b"/>
              <a:pathLst>
                <a:path w="4187" h="4162" extrusionOk="0">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14"/>
            <p:cNvSpPr/>
            <p:nvPr/>
          </p:nvSpPr>
          <p:spPr>
            <a:xfrm>
              <a:off x="1844500" y="3983325"/>
              <a:ext cx="103450" cy="102825"/>
            </a:xfrm>
            <a:custGeom>
              <a:avLst/>
              <a:gdLst/>
              <a:ahLst/>
              <a:cxnLst/>
              <a:rect l="l" t="t" r="r" b="b"/>
              <a:pathLst>
                <a:path w="4138" h="4113" extrusionOk="0">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14"/>
            <p:cNvSpPr/>
            <p:nvPr/>
          </p:nvSpPr>
          <p:spPr>
            <a:xfrm>
              <a:off x="1845625" y="3984450"/>
              <a:ext cx="102325" cy="101600"/>
            </a:xfrm>
            <a:custGeom>
              <a:avLst/>
              <a:gdLst/>
              <a:ahLst/>
              <a:cxnLst/>
              <a:rect l="l" t="t" r="r" b="b"/>
              <a:pathLst>
                <a:path w="4093" h="4064" extrusionOk="0">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14"/>
            <p:cNvSpPr/>
            <p:nvPr/>
          </p:nvSpPr>
          <p:spPr>
            <a:xfrm>
              <a:off x="1846850" y="3985575"/>
              <a:ext cx="101000" cy="100475"/>
            </a:xfrm>
            <a:custGeom>
              <a:avLst/>
              <a:gdLst/>
              <a:ahLst/>
              <a:cxnLst/>
              <a:rect l="l" t="t" r="r" b="b"/>
              <a:pathLst>
                <a:path w="4040" h="4019" extrusionOk="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0" name="Google Shape;1180;p14"/>
            <p:cNvSpPr/>
            <p:nvPr/>
          </p:nvSpPr>
          <p:spPr>
            <a:xfrm>
              <a:off x="1847975" y="3986900"/>
              <a:ext cx="99975" cy="99250"/>
            </a:xfrm>
            <a:custGeom>
              <a:avLst/>
              <a:gdLst/>
              <a:ahLst/>
              <a:cxnLst/>
              <a:rect l="l" t="t" r="r" b="b"/>
              <a:pathLst>
                <a:path w="3999" h="3970" extrusionOk="0">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1" name="Google Shape;1181;p14"/>
            <p:cNvSpPr/>
            <p:nvPr/>
          </p:nvSpPr>
          <p:spPr>
            <a:xfrm>
              <a:off x="1849225" y="3988050"/>
              <a:ext cx="98625" cy="98000"/>
            </a:xfrm>
            <a:custGeom>
              <a:avLst/>
              <a:gdLst/>
              <a:ahLst/>
              <a:cxnLst/>
              <a:rect l="l" t="t" r="r" b="b"/>
              <a:pathLst>
                <a:path w="3945" h="3920" extrusionOk="0">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2" name="Google Shape;1182;p14"/>
            <p:cNvSpPr/>
            <p:nvPr/>
          </p:nvSpPr>
          <p:spPr>
            <a:xfrm>
              <a:off x="1850450" y="3989175"/>
              <a:ext cx="97400" cy="96875"/>
            </a:xfrm>
            <a:custGeom>
              <a:avLst/>
              <a:gdLst/>
              <a:ahLst/>
              <a:cxnLst/>
              <a:rect l="l" t="t" r="r" b="b"/>
              <a:pathLst>
                <a:path w="3896" h="3875" extrusionOk="0">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3" name="Google Shape;1183;p14"/>
            <p:cNvSpPr/>
            <p:nvPr/>
          </p:nvSpPr>
          <p:spPr>
            <a:xfrm>
              <a:off x="1851575" y="3990300"/>
              <a:ext cx="96075" cy="95750"/>
            </a:xfrm>
            <a:custGeom>
              <a:avLst/>
              <a:gdLst/>
              <a:ahLst/>
              <a:cxnLst/>
              <a:rect l="l" t="t" r="r" b="b"/>
              <a:pathLst>
                <a:path w="3843" h="3830" extrusionOk="0">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4" name="Google Shape;1184;p14"/>
            <p:cNvSpPr/>
            <p:nvPr/>
          </p:nvSpPr>
          <p:spPr>
            <a:xfrm>
              <a:off x="1852700" y="3991625"/>
              <a:ext cx="94950" cy="94400"/>
            </a:xfrm>
            <a:custGeom>
              <a:avLst/>
              <a:gdLst/>
              <a:ahLst/>
              <a:cxnLst/>
              <a:rect l="l" t="t" r="r" b="b"/>
              <a:pathLst>
                <a:path w="3798" h="3776" extrusionOk="0">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5" name="Google Shape;1185;p14"/>
            <p:cNvSpPr/>
            <p:nvPr/>
          </p:nvSpPr>
          <p:spPr>
            <a:xfrm>
              <a:off x="1854025" y="3992750"/>
              <a:ext cx="93625" cy="93075"/>
            </a:xfrm>
            <a:custGeom>
              <a:avLst/>
              <a:gdLst/>
              <a:ahLst/>
              <a:cxnLst/>
              <a:rect l="l" t="t" r="r" b="b"/>
              <a:pathLst>
                <a:path w="3745" h="3723" extrusionOk="0">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6" name="Google Shape;1186;p14"/>
            <p:cNvSpPr/>
            <p:nvPr/>
          </p:nvSpPr>
          <p:spPr>
            <a:xfrm>
              <a:off x="1855150" y="3993875"/>
              <a:ext cx="92500" cy="91950"/>
            </a:xfrm>
            <a:custGeom>
              <a:avLst/>
              <a:gdLst/>
              <a:ahLst/>
              <a:cxnLst/>
              <a:rect l="l" t="t" r="r" b="b"/>
              <a:pathLst>
                <a:path w="3700" h="3678" extrusionOk="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7" name="Google Shape;1187;p14"/>
            <p:cNvSpPr/>
            <p:nvPr/>
          </p:nvSpPr>
          <p:spPr>
            <a:xfrm>
              <a:off x="1856275" y="3995100"/>
              <a:ext cx="91275" cy="90825"/>
            </a:xfrm>
            <a:custGeom>
              <a:avLst/>
              <a:gdLst/>
              <a:ahLst/>
              <a:cxnLst/>
              <a:rect l="l" t="t" r="r" b="b"/>
              <a:pathLst>
                <a:path w="3651" h="3633" extrusionOk="0">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8" name="Google Shape;1188;p14"/>
            <p:cNvSpPr/>
            <p:nvPr/>
          </p:nvSpPr>
          <p:spPr>
            <a:xfrm>
              <a:off x="1857425" y="3996350"/>
              <a:ext cx="90125" cy="89575"/>
            </a:xfrm>
            <a:custGeom>
              <a:avLst/>
              <a:gdLst/>
              <a:ahLst/>
              <a:cxnLst/>
              <a:rect l="l" t="t" r="r" b="b"/>
              <a:pathLst>
                <a:path w="3605" h="3583" extrusionOk="0">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9" name="Google Shape;1189;p14"/>
            <p:cNvSpPr/>
            <p:nvPr/>
          </p:nvSpPr>
          <p:spPr>
            <a:xfrm>
              <a:off x="1858550" y="3997475"/>
              <a:ext cx="89000" cy="88450"/>
            </a:xfrm>
            <a:custGeom>
              <a:avLst/>
              <a:gdLst/>
              <a:ahLst/>
              <a:cxnLst/>
              <a:rect l="l" t="t" r="r" b="b"/>
              <a:pathLst>
                <a:path w="3560" h="3538" extrusionOk="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0" name="Google Shape;1190;p14"/>
            <p:cNvSpPr/>
            <p:nvPr/>
          </p:nvSpPr>
          <p:spPr>
            <a:xfrm>
              <a:off x="1859875" y="3998700"/>
              <a:ext cx="87675" cy="87225"/>
            </a:xfrm>
            <a:custGeom>
              <a:avLst/>
              <a:gdLst/>
              <a:ahLst/>
              <a:cxnLst/>
              <a:rect l="l" t="t" r="r" b="b"/>
              <a:pathLst>
                <a:path w="3507" h="3489" extrusionOk="0">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1" name="Google Shape;1191;p14"/>
            <p:cNvSpPr/>
            <p:nvPr/>
          </p:nvSpPr>
          <p:spPr>
            <a:xfrm>
              <a:off x="1861000" y="3999825"/>
              <a:ext cx="86450" cy="85900"/>
            </a:xfrm>
            <a:custGeom>
              <a:avLst/>
              <a:gdLst/>
              <a:ahLst/>
              <a:cxnLst/>
              <a:rect l="l" t="t" r="r" b="b"/>
              <a:pathLst>
                <a:path w="3458" h="3436" extrusionOk="0">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2" name="Google Shape;1192;p14"/>
            <p:cNvSpPr/>
            <p:nvPr/>
          </p:nvSpPr>
          <p:spPr>
            <a:xfrm>
              <a:off x="1862225" y="4000950"/>
              <a:ext cx="85225" cy="84775"/>
            </a:xfrm>
            <a:custGeom>
              <a:avLst/>
              <a:gdLst/>
              <a:ahLst/>
              <a:cxnLst/>
              <a:rect l="l" t="t" r="r" b="b"/>
              <a:pathLst>
                <a:path w="3409" h="3391" extrusionOk="0">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3" name="Google Shape;1193;p14"/>
            <p:cNvSpPr/>
            <p:nvPr/>
          </p:nvSpPr>
          <p:spPr>
            <a:xfrm>
              <a:off x="1863350" y="4002300"/>
              <a:ext cx="84000" cy="83625"/>
            </a:xfrm>
            <a:custGeom>
              <a:avLst/>
              <a:gdLst/>
              <a:ahLst/>
              <a:cxnLst/>
              <a:rect l="l" t="t" r="r" b="b"/>
              <a:pathLst>
                <a:path w="3360" h="3345" extrusionOk="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4" name="Google Shape;1194;p14"/>
            <p:cNvSpPr/>
            <p:nvPr/>
          </p:nvSpPr>
          <p:spPr>
            <a:xfrm>
              <a:off x="1864500" y="4003425"/>
              <a:ext cx="82950" cy="82300"/>
            </a:xfrm>
            <a:custGeom>
              <a:avLst/>
              <a:gdLst/>
              <a:ahLst/>
              <a:cxnLst/>
              <a:rect l="l" t="t" r="r" b="b"/>
              <a:pathLst>
                <a:path w="3318" h="3292" extrusionOk="0">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5" name="Google Shape;1195;p14"/>
            <p:cNvSpPr/>
            <p:nvPr/>
          </p:nvSpPr>
          <p:spPr>
            <a:xfrm>
              <a:off x="1865825" y="4004550"/>
              <a:ext cx="81525" cy="81075"/>
            </a:xfrm>
            <a:custGeom>
              <a:avLst/>
              <a:gdLst/>
              <a:ahLst/>
              <a:cxnLst/>
              <a:rect l="l" t="t" r="r" b="b"/>
              <a:pathLst>
                <a:path w="3261" h="3243" extrusionOk="0">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6" name="Google Shape;1196;p14"/>
            <p:cNvSpPr/>
            <p:nvPr/>
          </p:nvSpPr>
          <p:spPr>
            <a:xfrm>
              <a:off x="1866950" y="4005675"/>
              <a:ext cx="80400" cy="79950"/>
            </a:xfrm>
            <a:custGeom>
              <a:avLst/>
              <a:gdLst/>
              <a:ahLst/>
              <a:cxnLst/>
              <a:rect l="l" t="t" r="r" b="b"/>
              <a:pathLst>
                <a:path w="3216" h="3198" extrusionOk="0">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7" name="Google Shape;1197;p14"/>
            <p:cNvSpPr/>
            <p:nvPr/>
          </p:nvSpPr>
          <p:spPr>
            <a:xfrm>
              <a:off x="1868075" y="4007000"/>
              <a:ext cx="79075" cy="78625"/>
            </a:xfrm>
            <a:custGeom>
              <a:avLst/>
              <a:gdLst/>
              <a:ahLst/>
              <a:cxnLst/>
              <a:rect l="l" t="t" r="r" b="b"/>
              <a:pathLst>
                <a:path w="3163" h="3145" extrusionOk="0">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8" name="Google Shape;1198;p14"/>
            <p:cNvSpPr/>
            <p:nvPr/>
          </p:nvSpPr>
          <p:spPr>
            <a:xfrm>
              <a:off x="1869200" y="4008125"/>
              <a:ext cx="78150" cy="77500"/>
            </a:xfrm>
            <a:custGeom>
              <a:avLst/>
              <a:gdLst/>
              <a:ahLst/>
              <a:cxnLst/>
              <a:rect l="l" t="t" r="r" b="b"/>
              <a:pathLst>
                <a:path w="3126" h="3100" extrusionOk="0">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9" name="Google Shape;1199;p14"/>
            <p:cNvSpPr/>
            <p:nvPr/>
          </p:nvSpPr>
          <p:spPr>
            <a:xfrm>
              <a:off x="1870525" y="4009250"/>
              <a:ext cx="76625" cy="76375"/>
            </a:xfrm>
            <a:custGeom>
              <a:avLst/>
              <a:gdLst/>
              <a:ahLst/>
              <a:cxnLst/>
              <a:rect l="l" t="t" r="r" b="b"/>
              <a:pathLst>
                <a:path w="3065" h="3055" extrusionOk="0">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0" name="Google Shape;1200;p14"/>
            <p:cNvSpPr/>
            <p:nvPr/>
          </p:nvSpPr>
          <p:spPr>
            <a:xfrm>
              <a:off x="1871675" y="4010500"/>
              <a:ext cx="75475" cy="75025"/>
            </a:xfrm>
            <a:custGeom>
              <a:avLst/>
              <a:gdLst/>
              <a:ahLst/>
              <a:cxnLst/>
              <a:rect l="l" t="t" r="r" b="b"/>
              <a:pathLst>
                <a:path w="3019" h="3001" extrusionOk="0">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1" name="Google Shape;1201;p14"/>
            <p:cNvSpPr/>
            <p:nvPr/>
          </p:nvSpPr>
          <p:spPr>
            <a:xfrm>
              <a:off x="1872800" y="4011725"/>
              <a:ext cx="74225" cy="73900"/>
            </a:xfrm>
            <a:custGeom>
              <a:avLst/>
              <a:gdLst/>
              <a:ahLst/>
              <a:cxnLst/>
              <a:rect l="l" t="t" r="r" b="b"/>
              <a:pathLst>
                <a:path w="2969" h="2956" extrusionOk="0">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2" name="Google Shape;1202;p14"/>
            <p:cNvSpPr/>
            <p:nvPr/>
          </p:nvSpPr>
          <p:spPr>
            <a:xfrm>
              <a:off x="1873925" y="4012850"/>
              <a:ext cx="73225" cy="72775"/>
            </a:xfrm>
            <a:custGeom>
              <a:avLst/>
              <a:gdLst/>
              <a:ahLst/>
              <a:cxnLst/>
              <a:rect l="l" t="t" r="r" b="b"/>
              <a:pathLst>
                <a:path w="2929" h="2911" extrusionOk="0">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3" name="Google Shape;1203;p14"/>
            <p:cNvSpPr/>
            <p:nvPr/>
          </p:nvSpPr>
          <p:spPr>
            <a:xfrm>
              <a:off x="1875150" y="4014075"/>
              <a:ext cx="71875" cy="71450"/>
            </a:xfrm>
            <a:custGeom>
              <a:avLst/>
              <a:gdLst/>
              <a:ahLst/>
              <a:cxnLst/>
              <a:rect l="l" t="t" r="r" b="b"/>
              <a:pathLst>
                <a:path w="2875" h="2858" extrusionOk="0">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4" name="Google Shape;1204;p14"/>
            <p:cNvSpPr/>
            <p:nvPr/>
          </p:nvSpPr>
          <p:spPr>
            <a:xfrm>
              <a:off x="1876375" y="4015200"/>
              <a:ext cx="70650" cy="70325"/>
            </a:xfrm>
            <a:custGeom>
              <a:avLst/>
              <a:gdLst/>
              <a:ahLst/>
              <a:cxnLst/>
              <a:rect l="l" t="t" r="r" b="b"/>
              <a:pathLst>
                <a:path w="2826" h="2813" extrusionOk="0">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5" name="Google Shape;1205;p14"/>
            <p:cNvSpPr/>
            <p:nvPr/>
          </p:nvSpPr>
          <p:spPr>
            <a:xfrm>
              <a:off x="1877600" y="4016325"/>
              <a:ext cx="69325" cy="69050"/>
            </a:xfrm>
            <a:custGeom>
              <a:avLst/>
              <a:gdLst/>
              <a:ahLst/>
              <a:cxnLst/>
              <a:rect l="l" t="t" r="r" b="b"/>
              <a:pathLst>
                <a:path w="2773" h="2762" extrusionOk="0">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6" name="Google Shape;1206;p14"/>
            <p:cNvSpPr/>
            <p:nvPr/>
          </p:nvSpPr>
          <p:spPr>
            <a:xfrm>
              <a:off x="1878725" y="4017675"/>
              <a:ext cx="68200" cy="67700"/>
            </a:xfrm>
            <a:custGeom>
              <a:avLst/>
              <a:gdLst/>
              <a:ahLst/>
              <a:cxnLst/>
              <a:rect l="l" t="t" r="r" b="b"/>
              <a:pathLst>
                <a:path w="2728" h="2708" extrusionOk="0">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7" name="Google Shape;1207;p14"/>
            <p:cNvSpPr/>
            <p:nvPr/>
          </p:nvSpPr>
          <p:spPr>
            <a:xfrm>
              <a:off x="1879875" y="4018800"/>
              <a:ext cx="67050" cy="66575"/>
            </a:xfrm>
            <a:custGeom>
              <a:avLst/>
              <a:gdLst/>
              <a:ahLst/>
              <a:cxnLst/>
              <a:rect l="l" t="t" r="r" b="b"/>
              <a:pathLst>
                <a:path w="2682" h="2663" extrusionOk="0">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8" name="Google Shape;1208;p14"/>
            <p:cNvSpPr/>
            <p:nvPr/>
          </p:nvSpPr>
          <p:spPr>
            <a:xfrm>
              <a:off x="1881200" y="4019925"/>
              <a:ext cx="65825" cy="65450"/>
            </a:xfrm>
            <a:custGeom>
              <a:avLst/>
              <a:gdLst/>
              <a:ahLst/>
              <a:cxnLst/>
              <a:rect l="l" t="t" r="r" b="b"/>
              <a:pathLst>
                <a:path w="2633" h="2618" extrusionOk="0">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9" name="Google Shape;1209;p14"/>
            <p:cNvSpPr/>
            <p:nvPr/>
          </p:nvSpPr>
          <p:spPr>
            <a:xfrm>
              <a:off x="1882325" y="4021050"/>
              <a:ext cx="64600" cy="64150"/>
            </a:xfrm>
            <a:custGeom>
              <a:avLst/>
              <a:gdLst/>
              <a:ahLst/>
              <a:cxnLst/>
              <a:rect l="l" t="t" r="r" b="b"/>
              <a:pathLst>
                <a:path w="2584" h="2566" extrusionOk="0">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0" name="Google Shape;1210;p14"/>
            <p:cNvSpPr/>
            <p:nvPr/>
          </p:nvSpPr>
          <p:spPr>
            <a:xfrm>
              <a:off x="1883450" y="4022375"/>
              <a:ext cx="63475" cy="63000"/>
            </a:xfrm>
            <a:custGeom>
              <a:avLst/>
              <a:gdLst/>
              <a:ahLst/>
              <a:cxnLst/>
              <a:rect l="l" t="t" r="r" b="b"/>
              <a:pathLst>
                <a:path w="2539" h="2520" extrusionOk="0">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1" name="Google Shape;1211;p14"/>
            <p:cNvSpPr/>
            <p:nvPr/>
          </p:nvSpPr>
          <p:spPr>
            <a:xfrm>
              <a:off x="1884575" y="4023500"/>
              <a:ext cx="62350" cy="61875"/>
            </a:xfrm>
            <a:custGeom>
              <a:avLst/>
              <a:gdLst/>
              <a:ahLst/>
              <a:cxnLst/>
              <a:rect l="l" t="t" r="r" b="b"/>
              <a:pathLst>
                <a:path w="2494" h="2475" extrusionOk="0">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2" name="Google Shape;1212;p14"/>
            <p:cNvSpPr/>
            <p:nvPr/>
          </p:nvSpPr>
          <p:spPr>
            <a:xfrm>
              <a:off x="1885800" y="4024625"/>
              <a:ext cx="61125" cy="60575"/>
            </a:xfrm>
            <a:custGeom>
              <a:avLst/>
              <a:gdLst/>
              <a:ahLst/>
              <a:cxnLst/>
              <a:rect l="l" t="t" r="r" b="b"/>
              <a:pathLst>
                <a:path w="2445" h="2423" extrusionOk="0">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3" name="Google Shape;1213;p14"/>
            <p:cNvSpPr/>
            <p:nvPr/>
          </p:nvSpPr>
          <p:spPr>
            <a:xfrm>
              <a:off x="1887050" y="4025875"/>
              <a:ext cx="59775" cy="59325"/>
            </a:xfrm>
            <a:custGeom>
              <a:avLst/>
              <a:gdLst/>
              <a:ahLst/>
              <a:cxnLst/>
              <a:rect l="l" t="t" r="r" b="b"/>
              <a:pathLst>
                <a:path w="2391" h="2373" extrusionOk="0">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4" name="Google Shape;1214;p14"/>
            <p:cNvSpPr/>
            <p:nvPr/>
          </p:nvSpPr>
          <p:spPr>
            <a:xfrm>
              <a:off x="1888175" y="4027100"/>
              <a:ext cx="58650" cy="58275"/>
            </a:xfrm>
            <a:custGeom>
              <a:avLst/>
              <a:gdLst/>
              <a:ahLst/>
              <a:cxnLst/>
              <a:rect l="l" t="t" r="r" b="b"/>
              <a:pathLst>
                <a:path w="2346" h="2331" extrusionOk="0">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5" name="Google Shape;1215;p14"/>
            <p:cNvSpPr/>
            <p:nvPr/>
          </p:nvSpPr>
          <p:spPr>
            <a:xfrm>
              <a:off x="1889300" y="4028225"/>
              <a:ext cx="57525" cy="56850"/>
            </a:xfrm>
            <a:custGeom>
              <a:avLst/>
              <a:gdLst/>
              <a:ahLst/>
              <a:cxnLst/>
              <a:rect l="l" t="t" r="r" b="b"/>
              <a:pathLst>
                <a:path w="2301" h="2274" extrusionOk="0">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6" name="Google Shape;1216;p14"/>
            <p:cNvSpPr/>
            <p:nvPr/>
          </p:nvSpPr>
          <p:spPr>
            <a:xfrm>
              <a:off x="1890525" y="4029450"/>
              <a:ext cx="56300" cy="55650"/>
            </a:xfrm>
            <a:custGeom>
              <a:avLst/>
              <a:gdLst/>
              <a:ahLst/>
              <a:cxnLst/>
              <a:rect l="l" t="t" r="r" b="b"/>
              <a:pathLst>
                <a:path w="2252" h="2226" extrusionOk="0">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7" name="Google Shape;1217;p14"/>
            <p:cNvSpPr/>
            <p:nvPr/>
          </p:nvSpPr>
          <p:spPr>
            <a:xfrm>
              <a:off x="1891650" y="4030575"/>
              <a:ext cx="54975" cy="54525"/>
            </a:xfrm>
            <a:custGeom>
              <a:avLst/>
              <a:gdLst/>
              <a:ahLst/>
              <a:cxnLst/>
              <a:rect l="l" t="t" r="r" b="b"/>
              <a:pathLst>
                <a:path w="2199" h="2181" extrusionOk="0">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8" name="Google Shape;1218;p14"/>
            <p:cNvSpPr/>
            <p:nvPr/>
          </p:nvSpPr>
          <p:spPr>
            <a:xfrm>
              <a:off x="1892975" y="4031700"/>
              <a:ext cx="53550" cy="53300"/>
            </a:xfrm>
            <a:custGeom>
              <a:avLst/>
              <a:gdLst/>
              <a:ahLst/>
              <a:cxnLst/>
              <a:rect l="l" t="t" r="r" b="b"/>
              <a:pathLst>
                <a:path w="2142" h="2132" extrusionOk="0">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9" name="Google Shape;1219;p14"/>
            <p:cNvSpPr/>
            <p:nvPr/>
          </p:nvSpPr>
          <p:spPr>
            <a:xfrm>
              <a:off x="1894125" y="4033050"/>
              <a:ext cx="52400" cy="52050"/>
            </a:xfrm>
            <a:custGeom>
              <a:avLst/>
              <a:gdLst/>
              <a:ahLst/>
              <a:cxnLst/>
              <a:rect l="l" t="t" r="r" b="b"/>
              <a:pathLst>
                <a:path w="2096" h="2082" extrusionOk="0">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0" name="Google Shape;1220;p14"/>
            <p:cNvSpPr/>
            <p:nvPr/>
          </p:nvSpPr>
          <p:spPr>
            <a:xfrm>
              <a:off x="1895250" y="4034175"/>
              <a:ext cx="51275" cy="50925"/>
            </a:xfrm>
            <a:custGeom>
              <a:avLst/>
              <a:gdLst/>
              <a:ahLst/>
              <a:cxnLst/>
              <a:rect l="l" t="t" r="r" b="b"/>
              <a:pathLst>
                <a:path w="2051" h="2037" extrusionOk="0">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1" name="Google Shape;1221;p14"/>
            <p:cNvSpPr/>
            <p:nvPr/>
          </p:nvSpPr>
          <p:spPr>
            <a:xfrm>
              <a:off x="1896375" y="4035300"/>
              <a:ext cx="50150" cy="49700"/>
            </a:xfrm>
            <a:custGeom>
              <a:avLst/>
              <a:gdLst/>
              <a:ahLst/>
              <a:cxnLst/>
              <a:rect l="l" t="t" r="r" b="b"/>
              <a:pathLst>
                <a:path w="2006" h="1988" extrusionOk="0">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2" name="Google Shape;1222;p14"/>
            <p:cNvSpPr/>
            <p:nvPr/>
          </p:nvSpPr>
          <p:spPr>
            <a:xfrm>
              <a:off x="1897700" y="4036425"/>
              <a:ext cx="48725" cy="48575"/>
            </a:xfrm>
            <a:custGeom>
              <a:avLst/>
              <a:gdLst/>
              <a:ahLst/>
              <a:cxnLst/>
              <a:rect l="l" t="t" r="r" b="b"/>
              <a:pathLst>
                <a:path w="1949" h="1943" extrusionOk="0">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3" name="Google Shape;1223;p14"/>
            <p:cNvSpPr/>
            <p:nvPr/>
          </p:nvSpPr>
          <p:spPr>
            <a:xfrm>
              <a:off x="1898825" y="4037750"/>
              <a:ext cx="47600" cy="47350"/>
            </a:xfrm>
            <a:custGeom>
              <a:avLst/>
              <a:gdLst/>
              <a:ahLst/>
              <a:cxnLst/>
              <a:rect l="l" t="t" r="r" b="b"/>
              <a:pathLst>
                <a:path w="1904" h="1894" extrusionOk="0">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4" name="Google Shape;1224;p14"/>
            <p:cNvSpPr/>
            <p:nvPr/>
          </p:nvSpPr>
          <p:spPr>
            <a:xfrm>
              <a:off x="1899950" y="4038875"/>
              <a:ext cx="46475" cy="46125"/>
            </a:xfrm>
            <a:custGeom>
              <a:avLst/>
              <a:gdLst/>
              <a:ahLst/>
              <a:cxnLst/>
              <a:rect l="l" t="t" r="r" b="b"/>
              <a:pathLst>
                <a:path w="1859" h="1845" extrusionOk="0">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5" name="Google Shape;1225;p14"/>
            <p:cNvSpPr/>
            <p:nvPr/>
          </p:nvSpPr>
          <p:spPr>
            <a:xfrm>
              <a:off x="1901200" y="4040000"/>
              <a:ext cx="45225" cy="44850"/>
            </a:xfrm>
            <a:custGeom>
              <a:avLst/>
              <a:gdLst/>
              <a:ahLst/>
              <a:cxnLst/>
              <a:rect l="l" t="t" r="r" b="b"/>
              <a:pathLst>
                <a:path w="1809" h="1794" extrusionOk="0">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6" name="Google Shape;1226;p14"/>
            <p:cNvSpPr/>
            <p:nvPr/>
          </p:nvSpPr>
          <p:spPr>
            <a:xfrm>
              <a:off x="1902325" y="4041250"/>
              <a:ext cx="43900" cy="43600"/>
            </a:xfrm>
            <a:custGeom>
              <a:avLst/>
              <a:gdLst/>
              <a:ahLst/>
              <a:cxnLst/>
              <a:rect l="l" t="t" r="r" b="b"/>
              <a:pathLst>
                <a:path w="1756" h="1744" extrusionOk="0">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7" name="Google Shape;1227;p14"/>
            <p:cNvSpPr/>
            <p:nvPr/>
          </p:nvSpPr>
          <p:spPr>
            <a:xfrm>
              <a:off x="1903550" y="4042475"/>
              <a:ext cx="42775" cy="42375"/>
            </a:xfrm>
            <a:custGeom>
              <a:avLst/>
              <a:gdLst/>
              <a:ahLst/>
              <a:cxnLst/>
              <a:rect l="l" t="t" r="r" b="b"/>
              <a:pathLst>
                <a:path w="1711" h="1695" extrusionOk="0">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8" name="Google Shape;1228;p14"/>
            <p:cNvSpPr/>
            <p:nvPr/>
          </p:nvSpPr>
          <p:spPr>
            <a:xfrm>
              <a:off x="1904675" y="4043600"/>
              <a:ext cx="41650" cy="41250"/>
            </a:xfrm>
            <a:custGeom>
              <a:avLst/>
              <a:gdLst/>
              <a:ahLst/>
              <a:cxnLst/>
              <a:rect l="l" t="t" r="r" b="b"/>
              <a:pathLst>
                <a:path w="1666" h="1650" extrusionOk="0">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9" name="Google Shape;1229;p14"/>
            <p:cNvSpPr/>
            <p:nvPr/>
          </p:nvSpPr>
          <p:spPr>
            <a:xfrm>
              <a:off x="1905900" y="4044825"/>
              <a:ext cx="40325" cy="40025"/>
            </a:xfrm>
            <a:custGeom>
              <a:avLst/>
              <a:gdLst/>
              <a:ahLst/>
              <a:cxnLst/>
              <a:rect l="l" t="t" r="r" b="b"/>
              <a:pathLst>
                <a:path w="1613" h="1601" extrusionOk="0">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0" name="Google Shape;1230;p14"/>
            <p:cNvSpPr/>
            <p:nvPr/>
          </p:nvSpPr>
          <p:spPr>
            <a:xfrm>
              <a:off x="1907025" y="4045950"/>
              <a:ext cx="39100" cy="38725"/>
            </a:xfrm>
            <a:custGeom>
              <a:avLst/>
              <a:gdLst/>
              <a:ahLst/>
              <a:cxnLst/>
              <a:rect l="l" t="t" r="r" b="b"/>
              <a:pathLst>
                <a:path w="1564" h="1549" extrusionOk="0">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1" name="Google Shape;1231;p14"/>
            <p:cNvSpPr/>
            <p:nvPr/>
          </p:nvSpPr>
          <p:spPr>
            <a:xfrm>
              <a:off x="1908375" y="4047075"/>
              <a:ext cx="37750" cy="37600"/>
            </a:xfrm>
            <a:custGeom>
              <a:avLst/>
              <a:gdLst/>
              <a:ahLst/>
              <a:cxnLst/>
              <a:rect l="l" t="t" r="r" b="b"/>
              <a:pathLst>
                <a:path w="1510" h="1504" extrusionOk="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2" name="Google Shape;1232;p14"/>
            <p:cNvSpPr/>
            <p:nvPr/>
          </p:nvSpPr>
          <p:spPr>
            <a:xfrm>
              <a:off x="1909500" y="4048425"/>
              <a:ext cx="36500" cy="36425"/>
            </a:xfrm>
            <a:custGeom>
              <a:avLst/>
              <a:gdLst/>
              <a:ahLst/>
              <a:cxnLst/>
              <a:rect l="l" t="t" r="r" b="b"/>
              <a:pathLst>
                <a:path w="1460" h="1457" extrusionOk="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3" name="Google Shape;1233;p14"/>
            <p:cNvSpPr/>
            <p:nvPr/>
          </p:nvSpPr>
          <p:spPr>
            <a:xfrm>
              <a:off x="1910625" y="4049550"/>
              <a:ext cx="35500" cy="35125"/>
            </a:xfrm>
            <a:custGeom>
              <a:avLst/>
              <a:gdLst/>
              <a:ahLst/>
              <a:cxnLst/>
              <a:rect l="l" t="t" r="r" b="b"/>
              <a:pathLst>
                <a:path w="1420" h="1405" extrusionOk="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4" name="Google Shape;1234;p14"/>
            <p:cNvSpPr/>
            <p:nvPr/>
          </p:nvSpPr>
          <p:spPr>
            <a:xfrm>
              <a:off x="1911750" y="4050675"/>
              <a:ext cx="34250" cy="34000"/>
            </a:xfrm>
            <a:custGeom>
              <a:avLst/>
              <a:gdLst/>
              <a:ahLst/>
              <a:cxnLst/>
              <a:rect l="l" t="t" r="r" b="b"/>
              <a:pathLst>
                <a:path w="1370" h="1360" extrusionOk="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5" name="Google Shape;1235;p14"/>
            <p:cNvSpPr/>
            <p:nvPr/>
          </p:nvSpPr>
          <p:spPr>
            <a:xfrm>
              <a:off x="1912975" y="4051800"/>
              <a:ext cx="33025" cy="32875"/>
            </a:xfrm>
            <a:custGeom>
              <a:avLst/>
              <a:gdLst/>
              <a:ahLst/>
              <a:cxnLst/>
              <a:rect l="l" t="t" r="r" b="b"/>
              <a:pathLst>
                <a:path w="1321" h="1315" extrusionOk="0">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6" name="Google Shape;1236;p14"/>
            <p:cNvSpPr/>
            <p:nvPr/>
          </p:nvSpPr>
          <p:spPr>
            <a:xfrm>
              <a:off x="1914200" y="4053125"/>
              <a:ext cx="31700" cy="31450"/>
            </a:xfrm>
            <a:custGeom>
              <a:avLst/>
              <a:gdLst/>
              <a:ahLst/>
              <a:cxnLst/>
              <a:rect l="l" t="t" r="r" b="b"/>
              <a:pathLst>
                <a:path w="1268" h="1258" extrusionOk="0">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7" name="Google Shape;1237;p14"/>
            <p:cNvSpPr/>
            <p:nvPr/>
          </p:nvSpPr>
          <p:spPr>
            <a:xfrm>
              <a:off x="1915325" y="4054250"/>
              <a:ext cx="30675" cy="30300"/>
            </a:xfrm>
            <a:custGeom>
              <a:avLst/>
              <a:gdLst/>
              <a:ahLst/>
              <a:cxnLst/>
              <a:rect l="l" t="t" r="r" b="b"/>
              <a:pathLst>
                <a:path w="1227" h="1212" extrusionOk="0">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8" name="Google Shape;1238;p14"/>
            <p:cNvSpPr/>
            <p:nvPr/>
          </p:nvSpPr>
          <p:spPr>
            <a:xfrm>
              <a:off x="1916575" y="4055400"/>
              <a:ext cx="29325" cy="29175"/>
            </a:xfrm>
            <a:custGeom>
              <a:avLst/>
              <a:gdLst/>
              <a:ahLst/>
              <a:cxnLst/>
              <a:rect l="l" t="t" r="r" b="b"/>
              <a:pathLst>
                <a:path w="1173" h="1167" extrusionOk="0">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9" name="Google Shape;1239;p14"/>
            <p:cNvSpPr/>
            <p:nvPr/>
          </p:nvSpPr>
          <p:spPr>
            <a:xfrm>
              <a:off x="1917700" y="4056625"/>
              <a:ext cx="28200" cy="27825"/>
            </a:xfrm>
            <a:custGeom>
              <a:avLst/>
              <a:gdLst/>
              <a:ahLst/>
              <a:cxnLst/>
              <a:rect l="l" t="t" r="r" b="b"/>
              <a:pathLst>
                <a:path w="1128" h="1113" extrusionOk="0">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0" name="Google Shape;1240;p14"/>
            <p:cNvSpPr/>
            <p:nvPr/>
          </p:nvSpPr>
          <p:spPr>
            <a:xfrm>
              <a:off x="1918825" y="4057750"/>
              <a:ext cx="26975" cy="26700"/>
            </a:xfrm>
            <a:custGeom>
              <a:avLst/>
              <a:gdLst/>
              <a:ahLst/>
              <a:cxnLst/>
              <a:rect l="l" t="t" r="r" b="b"/>
              <a:pathLst>
                <a:path w="1079" h="1068" extrusionOk="0">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1" name="Google Shape;1241;p14"/>
            <p:cNvSpPr/>
            <p:nvPr/>
          </p:nvSpPr>
          <p:spPr>
            <a:xfrm>
              <a:off x="1920150" y="4058975"/>
              <a:ext cx="25850" cy="25600"/>
            </a:xfrm>
            <a:custGeom>
              <a:avLst/>
              <a:gdLst/>
              <a:ahLst/>
              <a:cxnLst/>
              <a:rect l="l" t="t" r="r" b="b"/>
              <a:pathLst>
                <a:path w="1034" h="1024" extrusionOk="0">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2" name="Google Shape;1242;p14"/>
            <p:cNvSpPr/>
            <p:nvPr/>
          </p:nvSpPr>
          <p:spPr>
            <a:xfrm>
              <a:off x="1921275" y="4060200"/>
              <a:ext cx="24625" cy="24250"/>
            </a:xfrm>
            <a:custGeom>
              <a:avLst/>
              <a:gdLst/>
              <a:ahLst/>
              <a:cxnLst/>
              <a:rect l="l" t="t" r="r" b="b"/>
              <a:pathLst>
                <a:path w="985" h="970" extrusionOk="0">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3" name="Google Shape;1243;p14"/>
            <p:cNvSpPr/>
            <p:nvPr/>
          </p:nvSpPr>
          <p:spPr>
            <a:xfrm>
              <a:off x="1922400" y="4061325"/>
              <a:ext cx="23500" cy="23125"/>
            </a:xfrm>
            <a:custGeom>
              <a:avLst/>
              <a:gdLst/>
              <a:ahLst/>
              <a:cxnLst/>
              <a:rect l="l" t="t" r="r" b="b"/>
              <a:pathLst>
                <a:path w="940" h="925" extrusionOk="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4" name="Google Shape;1244;p14"/>
            <p:cNvSpPr/>
            <p:nvPr/>
          </p:nvSpPr>
          <p:spPr>
            <a:xfrm>
              <a:off x="1923525" y="4062450"/>
              <a:ext cx="22275" cy="22000"/>
            </a:xfrm>
            <a:custGeom>
              <a:avLst/>
              <a:gdLst/>
              <a:ahLst/>
              <a:cxnLst/>
              <a:rect l="l" t="t" r="r" b="b"/>
              <a:pathLst>
                <a:path w="891" h="880" extrusionOk="0">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5" name="Google Shape;1245;p14"/>
            <p:cNvSpPr/>
            <p:nvPr/>
          </p:nvSpPr>
          <p:spPr>
            <a:xfrm>
              <a:off x="1924875" y="4063800"/>
              <a:ext cx="20925" cy="20625"/>
            </a:xfrm>
            <a:custGeom>
              <a:avLst/>
              <a:gdLst/>
              <a:ahLst/>
              <a:cxnLst/>
              <a:rect l="l" t="t" r="r" b="b"/>
              <a:pathLst>
                <a:path w="837" h="825" extrusionOk="0">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6" name="Google Shape;1246;p14"/>
            <p:cNvSpPr/>
            <p:nvPr/>
          </p:nvSpPr>
          <p:spPr>
            <a:xfrm>
              <a:off x="1926000" y="4064925"/>
              <a:ext cx="19800" cy="19400"/>
            </a:xfrm>
            <a:custGeom>
              <a:avLst/>
              <a:gdLst/>
              <a:ahLst/>
              <a:cxnLst/>
              <a:rect l="l" t="t" r="r" b="b"/>
              <a:pathLst>
                <a:path w="792" h="776" extrusionOk="0">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7" name="Google Shape;1247;p14"/>
            <p:cNvSpPr/>
            <p:nvPr/>
          </p:nvSpPr>
          <p:spPr>
            <a:xfrm>
              <a:off x="1927125" y="4066050"/>
              <a:ext cx="18675" cy="18275"/>
            </a:xfrm>
            <a:custGeom>
              <a:avLst/>
              <a:gdLst/>
              <a:ahLst/>
              <a:cxnLst/>
              <a:rect l="l" t="t" r="r" b="b"/>
              <a:pathLst>
                <a:path w="747" h="731" extrusionOk="0">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8" name="Google Shape;1248;p14"/>
            <p:cNvSpPr/>
            <p:nvPr/>
          </p:nvSpPr>
          <p:spPr>
            <a:xfrm>
              <a:off x="1928350" y="4067175"/>
              <a:ext cx="17250" cy="16975"/>
            </a:xfrm>
            <a:custGeom>
              <a:avLst/>
              <a:gdLst/>
              <a:ahLst/>
              <a:cxnLst/>
              <a:rect l="l" t="t" r="r" b="b"/>
              <a:pathLst>
                <a:path w="690" h="679" extrusionOk="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9" name="Google Shape;1249;p14"/>
            <p:cNvSpPr/>
            <p:nvPr/>
          </p:nvSpPr>
          <p:spPr>
            <a:xfrm>
              <a:off x="1929475" y="4068500"/>
              <a:ext cx="16125" cy="15825"/>
            </a:xfrm>
            <a:custGeom>
              <a:avLst/>
              <a:gdLst/>
              <a:ahLst/>
              <a:cxnLst/>
              <a:rect l="l" t="t" r="r" b="b"/>
              <a:pathLst>
                <a:path w="645" h="633" extrusionOk="0">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0" name="Google Shape;1250;p14"/>
            <p:cNvSpPr/>
            <p:nvPr/>
          </p:nvSpPr>
          <p:spPr>
            <a:xfrm>
              <a:off x="1930700" y="4069650"/>
              <a:ext cx="14900" cy="14675"/>
            </a:xfrm>
            <a:custGeom>
              <a:avLst/>
              <a:gdLst/>
              <a:ahLst/>
              <a:cxnLst/>
              <a:rect l="l" t="t" r="r" b="b"/>
              <a:pathLst>
                <a:path w="596" h="587" extrusionOk="0">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1" name="Google Shape;1251;p14"/>
            <p:cNvSpPr/>
            <p:nvPr/>
          </p:nvSpPr>
          <p:spPr>
            <a:xfrm>
              <a:off x="1931950" y="4070775"/>
              <a:ext cx="13650" cy="13375"/>
            </a:xfrm>
            <a:custGeom>
              <a:avLst/>
              <a:gdLst/>
              <a:ahLst/>
              <a:cxnLst/>
              <a:rect l="l" t="t" r="r" b="b"/>
              <a:pathLst>
                <a:path w="546" h="535" extrusionOk="0">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2" name="Google Shape;1252;p14"/>
            <p:cNvSpPr/>
            <p:nvPr/>
          </p:nvSpPr>
          <p:spPr>
            <a:xfrm>
              <a:off x="1933075" y="4072000"/>
              <a:ext cx="12425" cy="12150"/>
            </a:xfrm>
            <a:custGeom>
              <a:avLst/>
              <a:gdLst/>
              <a:ahLst/>
              <a:cxnLst/>
              <a:rect l="l" t="t" r="r" b="b"/>
              <a:pathLst>
                <a:path w="497" h="486" extrusionOk="0">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3" name="Google Shape;1253;p14"/>
            <p:cNvSpPr/>
            <p:nvPr/>
          </p:nvSpPr>
          <p:spPr>
            <a:xfrm>
              <a:off x="1934200" y="4073125"/>
              <a:ext cx="11300" cy="11050"/>
            </a:xfrm>
            <a:custGeom>
              <a:avLst/>
              <a:gdLst/>
              <a:ahLst/>
              <a:cxnLst/>
              <a:rect l="l" t="t" r="r" b="b"/>
              <a:pathLst>
                <a:path w="452" h="442" extrusionOk="0">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4" name="Google Shape;1254;p14"/>
            <p:cNvSpPr/>
            <p:nvPr/>
          </p:nvSpPr>
          <p:spPr>
            <a:xfrm>
              <a:off x="1935525" y="4074350"/>
              <a:ext cx="9975" cy="9975"/>
            </a:xfrm>
            <a:custGeom>
              <a:avLst/>
              <a:gdLst/>
              <a:ahLst/>
              <a:cxnLst/>
              <a:rect l="l" t="t" r="r" b="b"/>
              <a:pathLst>
                <a:path w="399" h="399" extrusionOk="0">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5" name="Google Shape;1255;p14"/>
            <p:cNvSpPr/>
            <p:nvPr/>
          </p:nvSpPr>
          <p:spPr>
            <a:xfrm>
              <a:off x="2231800" y="4090250"/>
              <a:ext cx="108175" cy="107750"/>
            </a:xfrm>
            <a:custGeom>
              <a:avLst/>
              <a:gdLst/>
              <a:ahLst/>
              <a:cxnLst/>
              <a:rect l="l" t="t" r="r" b="b"/>
              <a:pathLst>
                <a:path w="4327" h="4310" extrusionOk="0">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6" name="Google Shape;1256;p14"/>
            <p:cNvSpPr/>
            <p:nvPr/>
          </p:nvSpPr>
          <p:spPr>
            <a:xfrm>
              <a:off x="2232925" y="4091375"/>
              <a:ext cx="107150" cy="106625"/>
            </a:xfrm>
            <a:custGeom>
              <a:avLst/>
              <a:gdLst/>
              <a:ahLst/>
              <a:cxnLst/>
              <a:rect l="l" t="t" r="r" b="b"/>
              <a:pathLst>
                <a:path w="4286" h="4265" extrusionOk="0">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7" name="Google Shape;1257;p14"/>
            <p:cNvSpPr/>
            <p:nvPr/>
          </p:nvSpPr>
          <p:spPr>
            <a:xfrm>
              <a:off x="2234050" y="4092700"/>
              <a:ext cx="105825" cy="105175"/>
            </a:xfrm>
            <a:custGeom>
              <a:avLst/>
              <a:gdLst/>
              <a:ahLst/>
              <a:cxnLst/>
              <a:rect l="l" t="t" r="r" b="b"/>
              <a:pathLst>
                <a:path w="4233" h="4207" extrusionOk="0">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8" name="Google Shape;1258;p14"/>
            <p:cNvSpPr/>
            <p:nvPr/>
          </p:nvSpPr>
          <p:spPr>
            <a:xfrm>
              <a:off x="2235375" y="4093825"/>
              <a:ext cx="104700" cy="104050"/>
            </a:xfrm>
            <a:custGeom>
              <a:avLst/>
              <a:gdLst/>
              <a:ahLst/>
              <a:cxnLst/>
              <a:rect l="l" t="t" r="r" b="b"/>
              <a:pathLst>
                <a:path w="4188" h="4162" extrusionOk="0">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9" name="Google Shape;1259;p14"/>
            <p:cNvSpPr/>
            <p:nvPr/>
          </p:nvSpPr>
          <p:spPr>
            <a:xfrm>
              <a:off x="2236500" y="4095050"/>
              <a:ext cx="103475" cy="102825"/>
            </a:xfrm>
            <a:custGeom>
              <a:avLst/>
              <a:gdLst/>
              <a:ahLst/>
              <a:cxnLst/>
              <a:rect l="l" t="t" r="r" b="b"/>
              <a:pathLst>
                <a:path w="4139" h="4113" extrusionOk="0">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0" name="Google Shape;1260;p14"/>
            <p:cNvSpPr/>
            <p:nvPr/>
          </p:nvSpPr>
          <p:spPr>
            <a:xfrm>
              <a:off x="2237625" y="4096200"/>
              <a:ext cx="102350" cy="101575"/>
            </a:xfrm>
            <a:custGeom>
              <a:avLst/>
              <a:gdLst/>
              <a:ahLst/>
              <a:cxnLst/>
              <a:rect l="l" t="t" r="r" b="b"/>
              <a:pathLst>
                <a:path w="4094" h="4063" extrusionOk="0">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1" name="Google Shape;1261;p14"/>
            <p:cNvSpPr/>
            <p:nvPr/>
          </p:nvSpPr>
          <p:spPr>
            <a:xfrm>
              <a:off x="2238775" y="4097425"/>
              <a:ext cx="101000" cy="100450"/>
            </a:xfrm>
            <a:custGeom>
              <a:avLst/>
              <a:gdLst/>
              <a:ahLst/>
              <a:cxnLst/>
              <a:rect l="l" t="t" r="r" b="b"/>
              <a:pathLst>
                <a:path w="4040" h="4018" extrusionOk="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2" name="Google Shape;1262;p14"/>
            <p:cNvSpPr/>
            <p:nvPr/>
          </p:nvSpPr>
          <p:spPr>
            <a:xfrm>
              <a:off x="2240000" y="4098650"/>
              <a:ext cx="99875" cy="99250"/>
            </a:xfrm>
            <a:custGeom>
              <a:avLst/>
              <a:gdLst/>
              <a:ahLst/>
              <a:cxnLst/>
              <a:rect l="l" t="t" r="r" b="b"/>
              <a:pathLst>
                <a:path w="3995" h="3970" extrusionOk="0">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3" name="Google Shape;1263;p14"/>
            <p:cNvSpPr/>
            <p:nvPr/>
          </p:nvSpPr>
          <p:spPr>
            <a:xfrm>
              <a:off x="2241225" y="4099775"/>
              <a:ext cx="98550" cy="98000"/>
            </a:xfrm>
            <a:custGeom>
              <a:avLst/>
              <a:gdLst/>
              <a:ahLst/>
              <a:cxnLst/>
              <a:rect l="l" t="t" r="r" b="b"/>
              <a:pathLst>
                <a:path w="3942" h="3920" extrusionOk="0">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4" name="Google Shape;1264;p14"/>
            <p:cNvSpPr/>
            <p:nvPr/>
          </p:nvSpPr>
          <p:spPr>
            <a:xfrm>
              <a:off x="2242350" y="4100900"/>
              <a:ext cx="97425" cy="96875"/>
            </a:xfrm>
            <a:custGeom>
              <a:avLst/>
              <a:gdLst/>
              <a:ahLst/>
              <a:cxnLst/>
              <a:rect l="l" t="t" r="r" b="b"/>
              <a:pathLst>
                <a:path w="3897" h="3875" extrusionOk="0">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5" name="Google Shape;1265;p14"/>
            <p:cNvSpPr/>
            <p:nvPr/>
          </p:nvSpPr>
          <p:spPr>
            <a:xfrm>
              <a:off x="2243575" y="4102025"/>
              <a:ext cx="96075" cy="95750"/>
            </a:xfrm>
            <a:custGeom>
              <a:avLst/>
              <a:gdLst/>
              <a:ahLst/>
              <a:cxnLst/>
              <a:rect l="l" t="t" r="r" b="b"/>
              <a:pathLst>
                <a:path w="3843" h="3830" extrusionOk="0">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6" name="Google Shape;1266;p14"/>
            <p:cNvSpPr/>
            <p:nvPr/>
          </p:nvSpPr>
          <p:spPr>
            <a:xfrm>
              <a:off x="2244700" y="4103375"/>
              <a:ext cx="94950" cy="94400"/>
            </a:xfrm>
            <a:custGeom>
              <a:avLst/>
              <a:gdLst/>
              <a:ahLst/>
              <a:cxnLst/>
              <a:rect l="l" t="t" r="r" b="b"/>
              <a:pathLst>
                <a:path w="3798" h="3776" extrusionOk="0">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7" name="Google Shape;1267;p14"/>
            <p:cNvSpPr/>
            <p:nvPr/>
          </p:nvSpPr>
          <p:spPr>
            <a:xfrm>
              <a:off x="2245950" y="4104500"/>
              <a:ext cx="93700" cy="93175"/>
            </a:xfrm>
            <a:custGeom>
              <a:avLst/>
              <a:gdLst/>
              <a:ahLst/>
              <a:cxnLst/>
              <a:rect l="l" t="t" r="r" b="b"/>
              <a:pathLst>
                <a:path w="3748" h="3727" extrusionOk="0">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8" name="Google Shape;1268;p14"/>
            <p:cNvSpPr/>
            <p:nvPr/>
          </p:nvSpPr>
          <p:spPr>
            <a:xfrm>
              <a:off x="2247175" y="4105625"/>
              <a:ext cx="92475" cy="92050"/>
            </a:xfrm>
            <a:custGeom>
              <a:avLst/>
              <a:gdLst/>
              <a:ahLst/>
              <a:cxnLst/>
              <a:rect l="l" t="t" r="r" b="b"/>
              <a:pathLst>
                <a:path w="3699" h="3682" extrusionOk="0">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9" name="Google Shape;1269;p14"/>
            <p:cNvSpPr/>
            <p:nvPr/>
          </p:nvSpPr>
          <p:spPr>
            <a:xfrm>
              <a:off x="2248300" y="4106750"/>
              <a:ext cx="91250" cy="90925"/>
            </a:xfrm>
            <a:custGeom>
              <a:avLst/>
              <a:gdLst/>
              <a:ahLst/>
              <a:cxnLst/>
              <a:rect l="l" t="t" r="r" b="b"/>
              <a:pathLst>
                <a:path w="3650" h="3637" extrusionOk="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0" name="Google Shape;1270;p14"/>
            <p:cNvSpPr/>
            <p:nvPr/>
          </p:nvSpPr>
          <p:spPr>
            <a:xfrm>
              <a:off x="2249425" y="4108075"/>
              <a:ext cx="90125" cy="89600"/>
            </a:xfrm>
            <a:custGeom>
              <a:avLst/>
              <a:gdLst/>
              <a:ahLst/>
              <a:cxnLst/>
              <a:rect l="l" t="t" r="r" b="b"/>
              <a:pathLst>
                <a:path w="3605" h="3584" extrusionOk="0">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1" name="Google Shape;1271;p14"/>
            <p:cNvSpPr/>
            <p:nvPr/>
          </p:nvSpPr>
          <p:spPr>
            <a:xfrm>
              <a:off x="2250550" y="4109200"/>
              <a:ext cx="89000" cy="88475"/>
            </a:xfrm>
            <a:custGeom>
              <a:avLst/>
              <a:gdLst/>
              <a:ahLst/>
              <a:cxnLst/>
              <a:rect l="l" t="t" r="r" b="b"/>
              <a:pathLst>
                <a:path w="3560" h="3539" extrusionOk="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2" name="Google Shape;1272;p14"/>
            <p:cNvSpPr/>
            <p:nvPr/>
          </p:nvSpPr>
          <p:spPr>
            <a:xfrm>
              <a:off x="2251875" y="4110450"/>
              <a:ext cx="87675" cy="87225"/>
            </a:xfrm>
            <a:custGeom>
              <a:avLst/>
              <a:gdLst/>
              <a:ahLst/>
              <a:cxnLst/>
              <a:rect l="l" t="t" r="r" b="b"/>
              <a:pathLst>
                <a:path w="3507" h="3489" extrusionOk="0">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3" name="Google Shape;1273;p14"/>
            <p:cNvSpPr/>
            <p:nvPr/>
          </p:nvSpPr>
          <p:spPr>
            <a:xfrm>
              <a:off x="2253025" y="4111575"/>
              <a:ext cx="86425" cy="85900"/>
            </a:xfrm>
            <a:custGeom>
              <a:avLst/>
              <a:gdLst/>
              <a:ahLst/>
              <a:cxnLst/>
              <a:rect l="l" t="t" r="r" b="b"/>
              <a:pathLst>
                <a:path w="3457" h="3436" extrusionOk="0">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4" name="Google Shape;1274;p14"/>
            <p:cNvSpPr/>
            <p:nvPr/>
          </p:nvSpPr>
          <p:spPr>
            <a:xfrm>
              <a:off x="2254150" y="4112800"/>
              <a:ext cx="85300" cy="84875"/>
            </a:xfrm>
            <a:custGeom>
              <a:avLst/>
              <a:gdLst/>
              <a:ahLst/>
              <a:cxnLst/>
              <a:rect l="l" t="t" r="r" b="b"/>
              <a:pathLst>
                <a:path w="3412" h="3395" extrusionOk="0">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5" name="Google Shape;1275;p14"/>
            <p:cNvSpPr/>
            <p:nvPr/>
          </p:nvSpPr>
          <p:spPr>
            <a:xfrm>
              <a:off x="2255375" y="4114025"/>
              <a:ext cx="84075" cy="83650"/>
            </a:xfrm>
            <a:custGeom>
              <a:avLst/>
              <a:gdLst/>
              <a:ahLst/>
              <a:cxnLst/>
              <a:rect l="l" t="t" r="r" b="b"/>
              <a:pathLst>
                <a:path w="3363" h="3346" extrusionOk="0">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6" name="Google Shape;1276;p14"/>
            <p:cNvSpPr/>
            <p:nvPr/>
          </p:nvSpPr>
          <p:spPr>
            <a:xfrm>
              <a:off x="2256600" y="4115150"/>
              <a:ext cx="82850" cy="82325"/>
            </a:xfrm>
            <a:custGeom>
              <a:avLst/>
              <a:gdLst/>
              <a:ahLst/>
              <a:cxnLst/>
              <a:rect l="l" t="t" r="r" b="b"/>
              <a:pathLst>
                <a:path w="3314" h="3293" extrusionOk="0">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7" name="Google Shape;1277;p14"/>
            <p:cNvSpPr/>
            <p:nvPr/>
          </p:nvSpPr>
          <p:spPr>
            <a:xfrm>
              <a:off x="2257725" y="4116275"/>
              <a:ext cx="81525" cy="81100"/>
            </a:xfrm>
            <a:custGeom>
              <a:avLst/>
              <a:gdLst/>
              <a:ahLst/>
              <a:cxnLst/>
              <a:rect l="l" t="t" r="r" b="b"/>
              <a:pathLst>
                <a:path w="3261" h="3244" extrusionOk="0">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8" name="Google Shape;1278;p14"/>
            <p:cNvSpPr/>
            <p:nvPr/>
          </p:nvSpPr>
          <p:spPr>
            <a:xfrm>
              <a:off x="2258950" y="4117400"/>
              <a:ext cx="80300" cy="79975"/>
            </a:xfrm>
            <a:custGeom>
              <a:avLst/>
              <a:gdLst/>
              <a:ahLst/>
              <a:cxnLst/>
              <a:rect l="l" t="t" r="r" b="b"/>
              <a:pathLst>
                <a:path w="3212" h="3199" extrusionOk="0">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9" name="Google Shape;1279;p14"/>
            <p:cNvSpPr/>
            <p:nvPr/>
          </p:nvSpPr>
          <p:spPr>
            <a:xfrm>
              <a:off x="2260075" y="4118750"/>
              <a:ext cx="79075" cy="78625"/>
            </a:xfrm>
            <a:custGeom>
              <a:avLst/>
              <a:gdLst/>
              <a:ahLst/>
              <a:cxnLst/>
              <a:rect l="l" t="t" r="r" b="b"/>
              <a:pathLst>
                <a:path w="3163" h="3145" extrusionOk="0">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0" name="Google Shape;1280;p14"/>
            <p:cNvSpPr/>
            <p:nvPr/>
          </p:nvSpPr>
          <p:spPr>
            <a:xfrm>
              <a:off x="2261225" y="4119875"/>
              <a:ext cx="78025" cy="77500"/>
            </a:xfrm>
            <a:custGeom>
              <a:avLst/>
              <a:gdLst/>
              <a:ahLst/>
              <a:cxnLst/>
              <a:rect l="l" t="t" r="r" b="b"/>
              <a:pathLst>
                <a:path w="3121" h="3100" extrusionOk="0">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1" name="Google Shape;1281;p14"/>
            <p:cNvSpPr/>
            <p:nvPr/>
          </p:nvSpPr>
          <p:spPr>
            <a:xfrm>
              <a:off x="2262550" y="4121000"/>
              <a:ext cx="76600" cy="76375"/>
            </a:xfrm>
            <a:custGeom>
              <a:avLst/>
              <a:gdLst/>
              <a:ahLst/>
              <a:cxnLst/>
              <a:rect l="l" t="t" r="r" b="b"/>
              <a:pathLst>
                <a:path w="3064" h="3055" extrusionOk="0">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2" name="Google Shape;1282;p14"/>
            <p:cNvSpPr/>
            <p:nvPr/>
          </p:nvSpPr>
          <p:spPr>
            <a:xfrm>
              <a:off x="2263675" y="4122125"/>
              <a:ext cx="75475" cy="75150"/>
            </a:xfrm>
            <a:custGeom>
              <a:avLst/>
              <a:gdLst/>
              <a:ahLst/>
              <a:cxnLst/>
              <a:rect l="l" t="t" r="r" b="b"/>
              <a:pathLst>
                <a:path w="3019" h="3006" extrusionOk="0">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3" name="Google Shape;1283;p14"/>
            <p:cNvSpPr/>
            <p:nvPr/>
          </p:nvSpPr>
          <p:spPr>
            <a:xfrm>
              <a:off x="2264800" y="4123450"/>
              <a:ext cx="74250" cy="73925"/>
            </a:xfrm>
            <a:custGeom>
              <a:avLst/>
              <a:gdLst/>
              <a:ahLst/>
              <a:cxnLst/>
              <a:rect l="l" t="t" r="r" b="b"/>
              <a:pathLst>
                <a:path w="2970" h="2957" extrusionOk="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4" name="Google Shape;1284;p14"/>
            <p:cNvSpPr/>
            <p:nvPr/>
          </p:nvSpPr>
          <p:spPr>
            <a:xfrm>
              <a:off x="2265925" y="4124575"/>
              <a:ext cx="73225" cy="72800"/>
            </a:xfrm>
            <a:custGeom>
              <a:avLst/>
              <a:gdLst/>
              <a:ahLst/>
              <a:cxnLst/>
              <a:rect l="l" t="t" r="r" b="b"/>
              <a:pathLst>
                <a:path w="2929" h="2912" extrusionOk="0">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5" name="Google Shape;1285;p14"/>
            <p:cNvSpPr/>
            <p:nvPr/>
          </p:nvSpPr>
          <p:spPr>
            <a:xfrm>
              <a:off x="2267150" y="4125825"/>
              <a:ext cx="71900" cy="71450"/>
            </a:xfrm>
            <a:custGeom>
              <a:avLst/>
              <a:gdLst/>
              <a:ahLst/>
              <a:cxnLst/>
              <a:rect l="l" t="t" r="r" b="b"/>
              <a:pathLst>
                <a:path w="2876" h="2858" extrusionOk="0">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6" name="Google Shape;1286;p14"/>
            <p:cNvSpPr/>
            <p:nvPr/>
          </p:nvSpPr>
          <p:spPr>
            <a:xfrm>
              <a:off x="2268400" y="4126950"/>
              <a:ext cx="70650" cy="70300"/>
            </a:xfrm>
            <a:custGeom>
              <a:avLst/>
              <a:gdLst/>
              <a:ahLst/>
              <a:cxnLst/>
              <a:rect l="l" t="t" r="r" b="b"/>
              <a:pathLst>
                <a:path w="2826" h="2812" extrusionOk="0">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7" name="Google Shape;1287;p14"/>
            <p:cNvSpPr/>
            <p:nvPr/>
          </p:nvSpPr>
          <p:spPr>
            <a:xfrm>
              <a:off x="2269525" y="4128175"/>
              <a:ext cx="69425" cy="69075"/>
            </a:xfrm>
            <a:custGeom>
              <a:avLst/>
              <a:gdLst/>
              <a:ahLst/>
              <a:cxnLst/>
              <a:rect l="l" t="t" r="r" b="b"/>
              <a:pathLst>
                <a:path w="2777" h="2763" extrusionOk="0">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8" name="Google Shape;1288;p14"/>
            <p:cNvSpPr/>
            <p:nvPr/>
          </p:nvSpPr>
          <p:spPr>
            <a:xfrm>
              <a:off x="2270750" y="4129400"/>
              <a:ext cx="68300" cy="67725"/>
            </a:xfrm>
            <a:custGeom>
              <a:avLst/>
              <a:gdLst/>
              <a:ahLst/>
              <a:cxnLst/>
              <a:rect l="l" t="t" r="r" b="b"/>
              <a:pathLst>
                <a:path w="2732" h="2709" extrusionOk="0">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9" name="Google Shape;1289;p14"/>
            <p:cNvSpPr/>
            <p:nvPr/>
          </p:nvSpPr>
          <p:spPr>
            <a:xfrm>
              <a:off x="2271875" y="4130525"/>
              <a:ext cx="67075" cy="66600"/>
            </a:xfrm>
            <a:custGeom>
              <a:avLst/>
              <a:gdLst/>
              <a:ahLst/>
              <a:cxnLst/>
              <a:rect l="l" t="t" r="r" b="b"/>
              <a:pathLst>
                <a:path w="2683" h="2664" extrusionOk="0">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0" name="Google Shape;1290;p14"/>
            <p:cNvSpPr/>
            <p:nvPr/>
          </p:nvSpPr>
          <p:spPr>
            <a:xfrm>
              <a:off x="2273100" y="4131650"/>
              <a:ext cx="65950" cy="65475"/>
            </a:xfrm>
            <a:custGeom>
              <a:avLst/>
              <a:gdLst/>
              <a:ahLst/>
              <a:cxnLst/>
              <a:rect l="l" t="t" r="r" b="b"/>
              <a:pathLst>
                <a:path w="2638" h="2619" extrusionOk="0">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1" name="Google Shape;1291;p14"/>
            <p:cNvSpPr/>
            <p:nvPr/>
          </p:nvSpPr>
          <p:spPr>
            <a:xfrm>
              <a:off x="2274325" y="4132775"/>
              <a:ext cx="64625" cy="64175"/>
            </a:xfrm>
            <a:custGeom>
              <a:avLst/>
              <a:gdLst/>
              <a:ahLst/>
              <a:cxnLst/>
              <a:rect l="l" t="t" r="r" b="b"/>
              <a:pathLst>
                <a:path w="2585" h="2567" extrusionOk="0">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2" name="Google Shape;1292;p14"/>
            <p:cNvSpPr/>
            <p:nvPr/>
          </p:nvSpPr>
          <p:spPr>
            <a:xfrm>
              <a:off x="2275475" y="4134125"/>
              <a:ext cx="63475" cy="63000"/>
            </a:xfrm>
            <a:custGeom>
              <a:avLst/>
              <a:gdLst/>
              <a:ahLst/>
              <a:cxnLst/>
              <a:rect l="l" t="t" r="r" b="b"/>
              <a:pathLst>
                <a:path w="2539" h="2520" extrusionOk="0">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3" name="Google Shape;1293;p14"/>
            <p:cNvSpPr/>
            <p:nvPr/>
          </p:nvSpPr>
          <p:spPr>
            <a:xfrm>
              <a:off x="2276600" y="4135250"/>
              <a:ext cx="62350" cy="61875"/>
            </a:xfrm>
            <a:custGeom>
              <a:avLst/>
              <a:gdLst/>
              <a:ahLst/>
              <a:cxnLst/>
              <a:rect l="l" t="t" r="r" b="b"/>
              <a:pathLst>
                <a:path w="2494" h="2475" extrusionOk="0">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4" name="Google Shape;1294;p14"/>
            <p:cNvSpPr/>
            <p:nvPr/>
          </p:nvSpPr>
          <p:spPr>
            <a:xfrm>
              <a:off x="2277725" y="4136375"/>
              <a:ext cx="61225" cy="60575"/>
            </a:xfrm>
            <a:custGeom>
              <a:avLst/>
              <a:gdLst/>
              <a:ahLst/>
              <a:cxnLst/>
              <a:rect l="l" t="t" r="r" b="b"/>
              <a:pathLst>
                <a:path w="2449" h="2423" extrusionOk="0">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5" name="Google Shape;1295;p14"/>
            <p:cNvSpPr/>
            <p:nvPr/>
          </p:nvSpPr>
          <p:spPr>
            <a:xfrm>
              <a:off x="2279050" y="4137600"/>
              <a:ext cx="59700" cy="59350"/>
            </a:xfrm>
            <a:custGeom>
              <a:avLst/>
              <a:gdLst/>
              <a:ahLst/>
              <a:cxnLst/>
              <a:rect l="l" t="t" r="r" b="b"/>
              <a:pathLst>
                <a:path w="2388" h="2374" extrusionOk="0">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6" name="Google Shape;1296;p14"/>
            <p:cNvSpPr/>
            <p:nvPr/>
          </p:nvSpPr>
          <p:spPr>
            <a:xfrm>
              <a:off x="2280175" y="4138825"/>
              <a:ext cx="58575" cy="58300"/>
            </a:xfrm>
            <a:custGeom>
              <a:avLst/>
              <a:gdLst/>
              <a:ahLst/>
              <a:cxnLst/>
              <a:rect l="l" t="t" r="r" b="b"/>
              <a:pathLst>
                <a:path w="2343" h="2332" extrusionOk="0">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7" name="Google Shape;1297;p14"/>
            <p:cNvSpPr/>
            <p:nvPr/>
          </p:nvSpPr>
          <p:spPr>
            <a:xfrm>
              <a:off x="2281300" y="4139950"/>
              <a:ext cx="57450" cy="56900"/>
            </a:xfrm>
            <a:custGeom>
              <a:avLst/>
              <a:gdLst/>
              <a:ahLst/>
              <a:cxnLst/>
              <a:rect l="l" t="t" r="r" b="b"/>
              <a:pathLst>
                <a:path w="2298" h="2276" extrusionOk="0">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8" name="Google Shape;1298;p14"/>
            <p:cNvSpPr/>
            <p:nvPr/>
          </p:nvSpPr>
          <p:spPr>
            <a:xfrm>
              <a:off x="2282550" y="4141200"/>
              <a:ext cx="56200" cy="55650"/>
            </a:xfrm>
            <a:custGeom>
              <a:avLst/>
              <a:gdLst/>
              <a:ahLst/>
              <a:cxnLst/>
              <a:rect l="l" t="t" r="r" b="b"/>
              <a:pathLst>
                <a:path w="2248" h="2226" extrusionOk="0">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9" name="Google Shape;1299;p14"/>
            <p:cNvSpPr/>
            <p:nvPr/>
          </p:nvSpPr>
          <p:spPr>
            <a:xfrm>
              <a:off x="2283775" y="4142325"/>
              <a:ext cx="54850" cy="54525"/>
            </a:xfrm>
            <a:custGeom>
              <a:avLst/>
              <a:gdLst/>
              <a:ahLst/>
              <a:cxnLst/>
              <a:rect l="l" t="t" r="r" b="b"/>
              <a:pathLst>
                <a:path w="2194" h="2181" extrusionOk="0">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0" name="Google Shape;1300;p14"/>
            <p:cNvSpPr/>
            <p:nvPr/>
          </p:nvSpPr>
          <p:spPr>
            <a:xfrm>
              <a:off x="2284900" y="4143550"/>
              <a:ext cx="53625" cy="53300"/>
            </a:xfrm>
            <a:custGeom>
              <a:avLst/>
              <a:gdLst/>
              <a:ahLst/>
              <a:cxnLst/>
              <a:rect l="l" t="t" r="r" b="b"/>
              <a:pathLst>
                <a:path w="2145" h="2132" extrusionOk="0">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1" name="Google Shape;1301;p14"/>
            <p:cNvSpPr/>
            <p:nvPr/>
          </p:nvSpPr>
          <p:spPr>
            <a:xfrm>
              <a:off x="2286125" y="4144775"/>
              <a:ext cx="52500" cy="52075"/>
            </a:xfrm>
            <a:custGeom>
              <a:avLst/>
              <a:gdLst/>
              <a:ahLst/>
              <a:cxnLst/>
              <a:rect l="l" t="t" r="r" b="b"/>
              <a:pathLst>
                <a:path w="2100" h="2083" extrusionOk="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2" name="Google Shape;1302;p14"/>
            <p:cNvSpPr/>
            <p:nvPr/>
          </p:nvSpPr>
          <p:spPr>
            <a:xfrm>
              <a:off x="2287250" y="4145900"/>
              <a:ext cx="51275" cy="50950"/>
            </a:xfrm>
            <a:custGeom>
              <a:avLst/>
              <a:gdLst/>
              <a:ahLst/>
              <a:cxnLst/>
              <a:rect l="l" t="t" r="r" b="b"/>
              <a:pathLst>
                <a:path w="2051" h="2038" extrusionOk="0">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3" name="Google Shape;1303;p14"/>
            <p:cNvSpPr/>
            <p:nvPr/>
          </p:nvSpPr>
          <p:spPr>
            <a:xfrm>
              <a:off x="2288375" y="4147025"/>
              <a:ext cx="50150" cy="49725"/>
            </a:xfrm>
            <a:custGeom>
              <a:avLst/>
              <a:gdLst/>
              <a:ahLst/>
              <a:cxnLst/>
              <a:rect l="l" t="t" r="r" b="b"/>
              <a:pathLst>
                <a:path w="2006" h="1989" extrusionOk="0">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4" name="Google Shape;1304;p14"/>
            <p:cNvSpPr/>
            <p:nvPr/>
          </p:nvSpPr>
          <p:spPr>
            <a:xfrm>
              <a:off x="2289725" y="4148175"/>
              <a:ext cx="48700" cy="48550"/>
            </a:xfrm>
            <a:custGeom>
              <a:avLst/>
              <a:gdLst/>
              <a:ahLst/>
              <a:cxnLst/>
              <a:rect l="l" t="t" r="r" b="b"/>
              <a:pathLst>
                <a:path w="1948" h="1942" extrusionOk="0">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5" name="Google Shape;1305;p14"/>
            <p:cNvSpPr/>
            <p:nvPr/>
          </p:nvSpPr>
          <p:spPr>
            <a:xfrm>
              <a:off x="2290850" y="4149500"/>
              <a:ext cx="47575" cy="47350"/>
            </a:xfrm>
            <a:custGeom>
              <a:avLst/>
              <a:gdLst/>
              <a:ahLst/>
              <a:cxnLst/>
              <a:rect l="l" t="t" r="r" b="b"/>
              <a:pathLst>
                <a:path w="1903" h="1894" extrusionOk="0">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6" name="Google Shape;1306;p14"/>
            <p:cNvSpPr/>
            <p:nvPr/>
          </p:nvSpPr>
          <p:spPr>
            <a:xfrm>
              <a:off x="2291975" y="4150625"/>
              <a:ext cx="46450" cy="46125"/>
            </a:xfrm>
            <a:custGeom>
              <a:avLst/>
              <a:gdLst/>
              <a:ahLst/>
              <a:cxnLst/>
              <a:rect l="l" t="t" r="r" b="b"/>
              <a:pathLst>
                <a:path w="1858" h="1845" extrusionOk="0">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7" name="Google Shape;1307;p14"/>
            <p:cNvSpPr/>
            <p:nvPr/>
          </p:nvSpPr>
          <p:spPr>
            <a:xfrm>
              <a:off x="2293100" y="4151750"/>
              <a:ext cx="45325" cy="44850"/>
            </a:xfrm>
            <a:custGeom>
              <a:avLst/>
              <a:gdLst/>
              <a:ahLst/>
              <a:cxnLst/>
              <a:rect l="l" t="t" r="r" b="b"/>
              <a:pathLst>
                <a:path w="1813" h="1794" extrusionOk="0">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8" name="Google Shape;1308;p14"/>
            <p:cNvSpPr/>
            <p:nvPr/>
          </p:nvSpPr>
          <p:spPr>
            <a:xfrm>
              <a:off x="2294325" y="4152975"/>
              <a:ext cx="43900" cy="43625"/>
            </a:xfrm>
            <a:custGeom>
              <a:avLst/>
              <a:gdLst/>
              <a:ahLst/>
              <a:cxnLst/>
              <a:rect l="l" t="t" r="r" b="b"/>
              <a:pathLst>
                <a:path w="1756" h="1745" extrusionOk="0">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9" name="Google Shape;1309;p14"/>
            <p:cNvSpPr/>
            <p:nvPr/>
          </p:nvSpPr>
          <p:spPr>
            <a:xfrm>
              <a:off x="2295550" y="4154200"/>
              <a:ext cx="42675" cy="42400"/>
            </a:xfrm>
            <a:custGeom>
              <a:avLst/>
              <a:gdLst/>
              <a:ahLst/>
              <a:cxnLst/>
              <a:rect l="l" t="t" r="r" b="b"/>
              <a:pathLst>
                <a:path w="1707" h="1696" extrusionOk="0">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0" name="Google Shape;1310;p14"/>
            <p:cNvSpPr/>
            <p:nvPr/>
          </p:nvSpPr>
          <p:spPr>
            <a:xfrm>
              <a:off x="2296675" y="4155350"/>
              <a:ext cx="41550" cy="41250"/>
            </a:xfrm>
            <a:custGeom>
              <a:avLst/>
              <a:gdLst/>
              <a:ahLst/>
              <a:cxnLst/>
              <a:rect l="l" t="t" r="r" b="b"/>
              <a:pathLst>
                <a:path w="1662" h="1650" extrusionOk="0">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1" name="Google Shape;1311;p14"/>
            <p:cNvSpPr/>
            <p:nvPr/>
          </p:nvSpPr>
          <p:spPr>
            <a:xfrm>
              <a:off x="2297925" y="4156575"/>
              <a:ext cx="40300" cy="40025"/>
            </a:xfrm>
            <a:custGeom>
              <a:avLst/>
              <a:gdLst/>
              <a:ahLst/>
              <a:cxnLst/>
              <a:rect l="l" t="t" r="r" b="b"/>
              <a:pathLst>
                <a:path w="1612" h="1601" extrusionOk="0">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2" name="Google Shape;1312;p14"/>
            <p:cNvSpPr/>
            <p:nvPr/>
          </p:nvSpPr>
          <p:spPr>
            <a:xfrm>
              <a:off x="2299050" y="4157700"/>
              <a:ext cx="39075" cy="38725"/>
            </a:xfrm>
            <a:custGeom>
              <a:avLst/>
              <a:gdLst/>
              <a:ahLst/>
              <a:cxnLst/>
              <a:rect l="l" t="t" r="r" b="b"/>
              <a:pathLst>
                <a:path w="1563" h="1549" extrusionOk="0">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3" name="Google Shape;1313;p14"/>
            <p:cNvSpPr/>
            <p:nvPr/>
          </p:nvSpPr>
          <p:spPr>
            <a:xfrm>
              <a:off x="2300275" y="4158925"/>
              <a:ext cx="37850" cy="37675"/>
            </a:xfrm>
            <a:custGeom>
              <a:avLst/>
              <a:gdLst/>
              <a:ahLst/>
              <a:cxnLst/>
              <a:rect l="l" t="t" r="r" b="b"/>
              <a:pathLst>
                <a:path w="1514" h="1507" extrusionOk="0">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4" name="Google Shape;1314;p14"/>
            <p:cNvSpPr/>
            <p:nvPr/>
          </p:nvSpPr>
          <p:spPr>
            <a:xfrm>
              <a:off x="2301500" y="4160150"/>
              <a:ext cx="36625" cy="36450"/>
            </a:xfrm>
            <a:custGeom>
              <a:avLst/>
              <a:gdLst/>
              <a:ahLst/>
              <a:cxnLst/>
              <a:rect l="l" t="t" r="r" b="b"/>
              <a:pathLst>
                <a:path w="1465" h="1458" extrusionOk="0">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5" name="Google Shape;1315;p14"/>
            <p:cNvSpPr/>
            <p:nvPr/>
          </p:nvSpPr>
          <p:spPr>
            <a:xfrm>
              <a:off x="2302625" y="4161275"/>
              <a:ext cx="35500" cy="35150"/>
            </a:xfrm>
            <a:custGeom>
              <a:avLst/>
              <a:gdLst/>
              <a:ahLst/>
              <a:cxnLst/>
              <a:rect l="l" t="t" r="r" b="b"/>
              <a:pathLst>
                <a:path w="1420" h="1406" extrusionOk="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6" name="Google Shape;1316;p14"/>
            <p:cNvSpPr/>
            <p:nvPr/>
          </p:nvSpPr>
          <p:spPr>
            <a:xfrm>
              <a:off x="2303750" y="4162400"/>
              <a:ext cx="34275" cy="34025"/>
            </a:xfrm>
            <a:custGeom>
              <a:avLst/>
              <a:gdLst/>
              <a:ahLst/>
              <a:cxnLst/>
              <a:rect l="l" t="t" r="r" b="b"/>
              <a:pathLst>
                <a:path w="1371" h="1361" extrusionOk="0">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7" name="Google Shape;1317;p14"/>
            <p:cNvSpPr/>
            <p:nvPr/>
          </p:nvSpPr>
          <p:spPr>
            <a:xfrm>
              <a:off x="2304875" y="4163550"/>
              <a:ext cx="33150" cy="32875"/>
            </a:xfrm>
            <a:custGeom>
              <a:avLst/>
              <a:gdLst/>
              <a:ahLst/>
              <a:cxnLst/>
              <a:rect l="l" t="t" r="r" b="b"/>
              <a:pathLst>
                <a:path w="1326" h="1315" extrusionOk="0">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8" name="Google Shape;1318;p14"/>
            <p:cNvSpPr/>
            <p:nvPr/>
          </p:nvSpPr>
          <p:spPr>
            <a:xfrm>
              <a:off x="2306225" y="4164875"/>
              <a:ext cx="31700" cy="31450"/>
            </a:xfrm>
            <a:custGeom>
              <a:avLst/>
              <a:gdLst/>
              <a:ahLst/>
              <a:cxnLst/>
              <a:rect l="l" t="t" r="r" b="b"/>
              <a:pathLst>
                <a:path w="1268" h="1258" extrusionOk="0">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9" name="Google Shape;1319;p14"/>
            <p:cNvSpPr/>
            <p:nvPr/>
          </p:nvSpPr>
          <p:spPr>
            <a:xfrm>
              <a:off x="2307350" y="4166000"/>
              <a:ext cx="30675" cy="30325"/>
            </a:xfrm>
            <a:custGeom>
              <a:avLst/>
              <a:gdLst/>
              <a:ahLst/>
              <a:cxnLst/>
              <a:rect l="l" t="t" r="r" b="b"/>
              <a:pathLst>
                <a:path w="1227" h="1213" extrusionOk="0">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0" name="Google Shape;1320;p14"/>
            <p:cNvSpPr/>
            <p:nvPr/>
          </p:nvSpPr>
          <p:spPr>
            <a:xfrm>
              <a:off x="2308475" y="4167125"/>
              <a:ext cx="29450" cy="29200"/>
            </a:xfrm>
            <a:custGeom>
              <a:avLst/>
              <a:gdLst/>
              <a:ahLst/>
              <a:cxnLst/>
              <a:rect l="l" t="t" r="r" b="b"/>
              <a:pathLst>
                <a:path w="1178" h="1168" extrusionOk="0">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1" name="Google Shape;1321;p14"/>
            <p:cNvSpPr/>
            <p:nvPr/>
          </p:nvSpPr>
          <p:spPr>
            <a:xfrm>
              <a:off x="2309700" y="4168350"/>
              <a:ext cx="28225" cy="27850"/>
            </a:xfrm>
            <a:custGeom>
              <a:avLst/>
              <a:gdLst/>
              <a:ahLst/>
              <a:cxnLst/>
              <a:rect l="l" t="t" r="r" b="b"/>
              <a:pathLst>
                <a:path w="1129" h="1114" extrusionOk="0">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2" name="Google Shape;1322;p14"/>
            <p:cNvSpPr/>
            <p:nvPr/>
          </p:nvSpPr>
          <p:spPr>
            <a:xfrm>
              <a:off x="2310925" y="4169600"/>
              <a:ext cx="26800" cy="26700"/>
            </a:xfrm>
            <a:custGeom>
              <a:avLst/>
              <a:gdLst/>
              <a:ahLst/>
              <a:cxnLst/>
              <a:rect l="l" t="t" r="r" b="b"/>
              <a:pathLst>
                <a:path w="1072" h="1068" extrusionOk="0">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3" name="Google Shape;1323;p14"/>
            <p:cNvSpPr/>
            <p:nvPr/>
          </p:nvSpPr>
          <p:spPr>
            <a:xfrm>
              <a:off x="2312050" y="4170725"/>
              <a:ext cx="25975" cy="25600"/>
            </a:xfrm>
            <a:custGeom>
              <a:avLst/>
              <a:gdLst/>
              <a:ahLst/>
              <a:cxnLst/>
              <a:rect l="l" t="t" r="r" b="b"/>
              <a:pathLst>
                <a:path w="1039" h="1024" extrusionOk="0">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4" name="Google Shape;1324;p14"/>
            <p:cNvSpPr/>
            <p:nvPr/>
          </p:nvSpPr>
          <p:spPr>
            <a:xfrm>
              <a:off x="2313300" y="4171950"/>
              <a:ext cx="24625" cy="24250"/>
            </a:xfrm>
            <a:custGeom>
              <a:avLst/>
              <a:gdLst/>
              <a:ahLst/>
              <a:cxnLst/>
              <a:rect l="l" t="t" r="r" b="b"/>
              <a:pathLst>
                <a:path w="985" h="970" extrusionOk="0">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5" name="Google Shape;1325;p14"/>
            <p:cNvSpPr/>
            <p:nvPr/>
          </p:nvSpPr>
          <p:spPr>
            <a:xfrm>
              <a:off x="2314425" y="4173075"/>
              <a:ext cx="23500" cy="23125"/>
            </a:xfrm>
            <a:custGeom>
              <a:avLst/>
              <a:gdLst/>
              <a:ahLst/>
              <a:cxnLst/>
              <a:rect l="l" t="t" r="r" b="b"/>
              <a:pathLst>
                <a:path w="940" h="925" extrusionOk="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6" name="Google Shape;1326;p14"/>
            <p:cNvSpPr/>
            <p:nvPr/>
          </p:nvSpPr>
          <p:spPr>
            <a:xfrm>
              <a:off x="2315550" y="4174300"/>
              <a:ext cx="22175" cy="22025"/>
            </a:xfrm>
            <a:custGeom>
              <a:avLst/>
              <a:gdLst/>
              <a:ahLst/>
              <a:cxnLst/>
              <a:rect l="l" t="t" r="r" b="b"/>
              <a:pathLst>
                <a:path w="887" h="881" extrusionOk="0">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7" name="Google Shape;1327;p14"/>
            <p:cNvSpPr/>
            <p:nvPr/>
          </p:nvSpPr>
          <p:spPr>
            <a:xfrm>
              <a:off x="2316875" y="4175525"/>
              <a:ext cx="21050" cy="20650"/>
            </a:xfrm>
            <a:custGeom>
              <a:avLst/>
              <a:gdLst/>
              <a:ahLst/>
              <a:cxnLst/>
              <a:rect l="l" t="t" r="r" b="b"/>
              <a:pathLst>
                <a:path w="842" h="826" extrusionOk="0">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8" name="Google Shape;1328;p14"/>
            <p:cNvSpPr/>
            <p:nvPr/>
          </p:nvSpPr>
          <p:spPr>
            <a:xfrm>
              <a:off x="2318000" y="4176650"/>
              <a:ext cx="19725" cy="19425"/>
            </a:xfrm>
            <a:custGeom>
              <a:avLst/>
              <a:gdLst/>
              <a:ahLst/>
              <a:cxnLst/>
              <a:rect l="l" t="t" r="r" b="b"/>
              <a:pathLst>
                <a:path w="789" h="777" extrusionOk="0">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9" name="Google Shape;1329;p14"/>
            <p:cNvSpPr/>
            <p:nvPr/>
          </p:nvSpPr>
          <p:spPr>
            <a:xfrm>
              <a:off x="2319125" y="4177800"/>
              <a:ext cx="18600" cy="18275"/>
            </a:xfrm>
            <a:custGeom>
              <a:avLst/>
              <a:gdLst/>
              <a:ahLst/>
              <a:cxnLst/>
              <a:rect l="l" t="t" r="r" b="b"/>
              <a:pathLst>
                <a:path w="744" h="731" extrusionOk="0">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0" name="Google Shape;1330;p14"/>
            <p:cNvSpPr/>
            <p:nvPr/>
          </p:nvSpPr>
          <p:spPr>
            <a:xfrm>
              <a:off x="2320275" y="4178925"/>
              <a:ext cx="17325" cy="16975"/>
            </a:xfrm>
            <a:custGeom>
              <a:avLst/>
              <a:gdLst/>
              <a:ahLst/>
              <a:cxnLst/>
              <a:rect l="l" t="t" r="r" b="b"/>
              <a:pathLst>
                <a:path w="693" h="679" extrusionOk="0">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1" name="Google Shape;1331;p14"/>
            <p:cNvSpPr/>
            <p:nvPr/>
          </p:nvSpPr>
          <p:spPr>
            <a:xfrm>
              <a:off x="2321500" y="4180250"/>
              <a:ext cx="16100" cy="15825"/>
            </a:xfrm>
            <a:custGeom>
              <a:avLst/>
              <a:gdLst/>
              <a:ahLst/>
              <a:cxnLst/>
              <a:rect l="l" t="t" r="r" b="b"/>
              <a:pathLst>
                <a:path w="644" h="633" extrusionOk="0">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2" name="Google Shape;1332;p14"/>
            <p:cNvSpPr/>
            <p:nvPr/>
          </p:nvSpPr>
          <p:spPr>
            <a:xfrm>
              <a:off x="2322725" y="4181375"/>
              <a:ext cx="14875" cy="14700"/>
            </a:xfrm>
            <a:custGeom>
              <a:avLst/>
              <a:gdLst/>
              <a:ahLst/>
              <a:cxnLst/>
              <a:rect l="l" t="t" r="r" b="b"/>
              <a:pathLst>
                <a:path w="595" h="588" extrusionOk="0">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3" name="Google Shape;1333;p14"/>
            <p:cNvSpPr/>
            <p:nvPr/>
          </p:nvSpPr>
          <p:spPr>
            <a:xfrm>
              <a:off x="2323850" y="4182500"/>
              <a:ext cx="13750" cy="13400"/>
            </a:xfrm>
            <a:custGeom>
              <a:avLst/>
              <a:gdLst/>
              <a:ahLst/>
              <a:cxnLst/>
              <a:rect l="l" t="t" r="r" b="b"/>
              <a:pathLst>
                <a:path w="550" h="536" extrusionOk="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4" name="Google Shape;1334;p14"/>
            <p:cNvSpPr/>
            <p:nvPr/>
          </p:nvSpPr>
          <p:spPr>
            <a:xfrm>
              <a:off x="2325075" y="4183725"/>
              <a:ext cx="12425" cy="12175"/>
            </a:xfrm>
            <a:custGeom>
              <a:avLst/>
              <a:gdLst/>
              <a:ahLst/>
              <a:cxnLst/>
              <a:rect l="l" t="t" r="r" b="b"/>
              <a:pathLst>
                <a:path w="497" h="487" extrusionOk="0">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5" name="Google Shape;1335;p14"/>
            <p:cNvSpPr/>
            <p:nvPr/>
          </p:nvSpPr>
          <p:spPr>
            <a:xfrm>
              <a:off x="2326200" y="4184975"/>
              <a:ext cx="11300" cy="11100"/>
            </a:xfrm>
            <a:custGeom>
              <a:avLst/>
              <a:gdLst/>
              <a:ahLst/>
              <a:cxnLst/>
              <a:rect l="l" t="t" r="r" b="b"/>
              <a:pathLst>
                <a:path w="452" h="444" extrusionOk="0">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6" name="Google Shape;1336;p14"/>
            <p:cNvSpPr/>
            <p:nvPr/>
          </p:nvSpPr>
          <p:spPr>
            <a:xfrm>
              <a:off x="2327450" y="4186100"/>
              <a:ext cx="10050" cy="9975"/>
            </a:xfrm>
            <a:custGeom>
              <a:avLst/>
              <a:gdLst/>
              <a:ahLst/>
              <a:cxnLst/>
              <a:rect l="l" t="t" r="r" b="b"/>
              <a:pathLst>
                <a:path w="402" h="399" extrusionOk="0">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7" name="Google Shape;1337;p14"/>
            <p:cNvSpPr/>
            <p:nvPr/>
          </p:nvSpPr>
          <p:spPr>
            <a:xfrm>
              <a:off x="2526200" y="3979025"/>
              <a:ext cx="84200" cy="83675"/>
            </a:xfrm>
            <a:custGeom>
              <a:avLst/>
              <a:gdLst/>
              <a:ahLst/>
              <a:cxnLst/>
              <a:rect l="l" t="t" r="r" b="b"/>
              <a:pathLst>
                <a:path w="3368" h="3347" extrusionOk="0">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8" name="Google Shape;1338;p14"/>
            <p:cNvSpPr/>
            <p:nvPr/>
          </p:nvSpPr>
          <p:spPr>
            <a:xfrm>
              <a:off x="2527125" y="3979950"/>
              <a:ext cx="83175" cy="82600"/>
            </a:xfrm>
            <a:custGeom>
              <a:avLst/>
              <a:gdLst/>
              <a:ahLst/>
              <a:cxnLst/>
              <a:rect l="l" t="t" r="r" b="b"/>
              <a:pathLst>
                <a:path w="3327" h="3304" extrusionOk="0">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9" name="Google Shape;1339;p14"/>
            <p:cNvSpPr/>
            <p:nvPr/>
          </p:nvSpPr>
          <p:spPr>
            <a:xfrm>
              <a:off x="2528050" y="3980875"/>
              <a:ext cx="82350" cy="81725"/>
            </a:xfrm>
            <a:custGeom>
              <a:avLst/>
              <a:gdLst/>
              <a:ahLst/>
              <a:cxnLst/>
              <a:rect l="l" t="t" r="r" b="b"/>
              <a:pathLst>
                <a:path w="3294" h="3269" extrusionOk="0">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0" name="Google Shape;1340;p14"/>
            <p:cNvSpPr/>
            <p:nvPr/>
          </p:nvSpPr>
          <p:spPr>
            <a:xfrm>
              <a:off x="2528875" y="3981775"/>
              <a:ext cx="81425" cy="80575"/>
            </a:xfrm>
            <a:custGeom>
              <a:avLst/>
              <a:gdLst/>
              <a:ahLst/>
              <a:cxnLst/>
              <a:rect l="l" t="t" r="r" b="b"/>
              <a:pathLst>
                <a:path w="3257" h="3223" extrusionOk="0">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1" name="Google Shape;1341;p14"/>
            <p:cNvSpPr/>
            <p:nvPr/>
          </p:nvSpPr>
          <p:spPr>
            <a:xfrm>
              <a:off x="2529800" y="3982600"/>
              <a:ext cx="80400" cy="79825"/>
            </a:xfrm>
            <a:custGeom>
              <a:avLst/>
              <a:gdLst/>
              <a:ahLst/>
              <a:cxnLst/>
              <a:rect l="l" t="t" r="r" b="b"/>
              <a:pathLst>
                <a:path w="3216" h="3193" extrusionOk="0">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2" name="Google Shape;1342;p14"/>
            <p:cNvSpPr/>
            <p:nvPr/>
          </p:nvSpPr>
          <p:spPr>
            <a:xfrm>
              <a:off x="2530725" y="3983525"/>
              <a:ext cx="79475" cy="78900"/>
            </a:xfrm>
            <a:custGeom>
              <a:avLst/>
              <a:gdLst/>
              <a:ahLst/>
              <a:cxnLst/>
              <a:rect l="l" t="t" r="r" b="b"/>
              <a:pathLst>
                <a:path w="3179" h="3156" extrusionOk="0">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3" name="Google Shape;1343;p14"/>
            <p:cNvSpPr/>
            <p:nvPr/>
          </p:nvSpPr>
          <p:spPr>
            <a:xfrm>
              <a:off x="2531650" y="3984450"/>
              <a:ext cx="78650" cy="77800"/>
            </a:xfrm>
            <a:custGeom>
              <a:avLst/>
              <a:gdLst/>
              <a:ahLst/>
              <a:cxnLst/>
              <a:rect l="l" t="t" r="r" b="b"/>
              <a:pathLst>
                <a:path w="3146" h="3112" extrusionOk="0">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4" name="Google Shape;1344;p14"/>
            <p:cNvSpPr/>
            <p:nvPr/>
          </p:nvSpPr>
          <p:spPr>
            <a:xfrm>
              <a:off x="2532675" y="3985475"/>
              <a:ext cx="77525" cy="76950"/>
            </a:xfrm>
            <a:custGeom>
              <a:avLst/>
              <a:gdLst/>
              <a:ahLst/>
              <a:cxnLst/>
              <a:rect l="l" t="t" r="r" b="b"/>
              <a:pathLst>
                <a:path w="3101" h="3078" extrusionOk="0">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5" name="Google Shape;1345;p14"/>
            <p:cNvSpPr/>
            <p:nvPr/>
          </p:nvSpPr>
          <p:spPr>
            <a:xfrm>
              <a:off x="2533500" y="3986300"/>
              <a:ext cx="76700" cy="75950"/>
            </a:xfrm>
            <a:custGeom>
              <a:avLst/>
              <a:gdLst/>
              <a:ahLst/>
              <a:cxnLst/>
              <a:rect l="l" t="t" r="r" b="b"/>
              <a:pathLst>
                <a:path w="3068" h="3038" extrusionOk="0">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6" name="Google Shape;1346;p14"/>
            <p:cNvSpPr/>
            <p:nvPr/>
          </p:nvSpPr>
          <p:spPr>
            <a:xfrm>
              <a:off x="2534425" y="3987225"/>
              <a:ext cx="75775" cy="75200"/>
            </a:xfrm>
            <a:custGeom>
              <a:avLst/>
              <a:gdLst/>
              <a:ahLst/>
              <a:cxnLst/>
              <a:rect l="l" t="t" r="r" b="b"/>
              <a:pathLst>
                <a:path w="3031" h="3008" extrusionOk="0">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7" name="Google Shape;1347;p14"/>
            <p:cNvSpPr/>
            <p:nvPr/>
          </p:nvSpPr>
          <p:spPr>
            <a:xfrm>
              <a:off x="2535325" y="3988150"/>
              <a:ext cx="74775" cy="74200"/>
            </a:xfrm>
            <a:custGeom>
              <a:avLst/>
              <a:gdLst/>
              <a:ahLst/>
              <a:cxnLst/>
              <a:rect l="l" t="t" r="r" b="b"/>
              <a:pathLst>
                <a:path w="2991" h="2968" extrusionOk="0">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8" name="Google Shape;1348;p14"/>
            <p:cNvSpPr/>
            <p:nvPr/>
          </p:nvSpPr>
          <p:spPr>
            <a:xfrm>
              <a:off x="2536250" y="3989075"/>
              <a:ext cx="73850" cy="73175"/>
            </a:xfrm>
            <a:custGeom>
              <a:avLst/>
              <a:gdLst/>
              <a:ahLst/>
              <a:cxnLst/>
              <a:rect l="l" t="t" r="r" b="b"/>
              <a:pathLst>
                <a:path w="2954" h="2927" extrusionOk="0">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9" name="Google Shape;1349;p14"/>
            <p:cNvSpPr/>
            <p:nvPr/>
          </p:nvSpPr>
          <p:spPr>
            <a:xfrm>
              <a:off x="2537075" y="3989975"/>
              <a:ext cx="72825" cy="72300"/>
            </a:xfrm>
            <a:custGeom>
              <a:avLst/>
              <a:gdLst/>
              <a:ahLst/>
              <a:cxnLst/>
              <a:rect l="l" t="t" r="r" b="b"/>
              <a:pathLst>
                <a:path w="2913" h="2892" extrusionOk="0">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0" name="Google Shape;1350;p14"/>
            <p:cNvSpPr/>
            <p:nvPr/>
          </p:nvSpPr>
          <p:spPr>
            <a:xfrm>
              <a:off x="2538000" y="3990800"/>
              <a:ext cx="72200" cy="71325"/>
            </a:xfrm>
            <a:custGeom>
              <a:avLst/>
              <a:gdLst/>
              <a:ahLst/>
              <a:cxnLst/>
              <a:rect l="l" t="t" r="r" b="b"/>
              <a:pathLst>
                <a:path w="2888" h="2853" extrusionOk="0">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1" name="Google Shape;1351;p14"/>
            <p:cNvSpPr/>
            <p:nvPr/>
          </p:nvSpPr>
          <p:spPr>
            <a:xfrm>
              <a:off x="2538925" y="3991825"/>
              <a:ext cx="71175" cy="70450"/>
            </a:xfrm>
            <a:custGeom>
              <a:avLst/>
              <a:gdLst/>
              <a:ahLst/>
              <a:cxnLst/>
              <a:rect l="l" t="t" r="r" b="b"/>
              <a:pathLst>
                <a:path w="2847" h="2818" extrusionOk="0">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2" name="Google Shape;1352;p14"/>
            <p:cNvSpPr/>
            <p:nvPr/>
          </p:nvSpPr>
          <p:spPr>
            <a:xfrm>
              <a:off x="2539950" y="3992750"/>
              <a:ext cx="69950" cy="69525"/>
            </a:xfrm>
            <a:custGeom>
              <a:avLst/>
              <a:gdLst/>
              <a:ahLst/>
              <a:cxnLst/>
              <a:rect l="l" t="t" r="r" b="b"/>
              <a:pathLst>
                <a:path w="2798" h="2781" extrusionOk="0">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3" name="Google Shape;1353;p14"/>
            <p:cNvSpPr/>
            <p:nvPr/>
          </p:nvSpPr>
          <p:spPr>
            <a:xfrm>
              <a:off x="2540875" y="3993675"/>
              <a:ext cx="69025" cy="68500"/>
            </a:xfrm>
            <a:custGeom>
              <a:avLst/>
              <a:gdLst/>
              <a:ahLst/>
              <a:cxnLst/>
              <a:rect l="l" t="t" r="r" b="b"/>
              <a:pathLst>
                <a:path w="2761" h="2740" extrusionOk="0">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4" name="Google Shape;1354;p14"/>
            <p:cNvSpPr/>
            <p:nvPr/>
          </p:nvSpPr>
          <p:spPr>
            <a:xfrm>
              <a:off x="2541700" y="3994600"/>
              <a:ext cx="68200" cy="67525"/>
            </a:xfrm>
            <a:custGeom>
              <a:avLst/>
              <a:gdLst/>
              <a:ahLst/>
              <a:cxnLst/>
              <a:rect l="l" t="t" r="r" b="b"/>
              <a:pathLst>
                <a:path w="2728" h="2701" extrusionOk="0">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5" name="Google Shape;1355;p14"/>
            <p:cNvSpPr/>
            <p:nvPr/>
          </p:nvSpPr>
          <p:spPr>
            <a:xfrm>
              <a:off x="2542625" y="3995425"/>
              <a:ext cx="67150" cy="66600"/>
            </a:xfrm>
            <a:custGeom>
              <a:avLst/>
              <a:gdLst/>
              <a:ahLst/>
              <a:cxnLst/>
              <a:rect l="l" t="t" r="r" b="b"/>
              <a:pathLst>
                <a:path w="2686" h="2664" extrusionOk="0">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6" name="Google Shape;1356;p14"/>
            <p:cNvSpPr/>
            <p:nvPr/>
          </p:nvSpPr>
          <p:spPr>
            <a:xfrm>
              <a:off x="2543525" y="3996350"/>
              <a:ext cx="66250" cy="65750"/>
            </a:xfrm>
            <a:custGeom>
              <a:avLst/>
              <a:gdLst/>
              <a:ahLst/>
              <a:cxnLst/>
              <a:rect l="l" t="t" r="r" b="b"/>
              <a:pathLst>
                <a:path w="2650" h="2630" extrusionOk="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7" name="Google Shape;1357;p14"/>
            <p:cNvSpPr/>
            <p:nvPr/>
          </p:nvSpPr>
          <p:spPr>
            <a:xfrm>
              <a:off x="2544450" y="3997275"/>
              <a:ext cx="65450" cy="64825"/>
            </a:xfrm>
            <a:custGeom>
              <a:avLst/>
              <a:gdLst/>
              <a:ahLst/>
              <a:cxnLst/>
              <a:rect l="l" t="t" r="r" b="b"/>
              <a:pathLst>
                <a:path w="2618" h="2593" extrusionOk="0">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8" name="Google Shape;1358;p14"/>
            <p:cNvSpPr/>
            <p:nvPr/>
          </p:nvSpPr>
          <p:spPr>
            <a:xfrm>
              <a:off x="2545275" y="3998300"/>
              <a:ext cx="64500" cy="63800"/>
            </a:xfrm>
            <a:custGeom>
              <a:avLst/>
              <a:gdLst/>
              <a:ahLst/>
              <a:cxnLst/>
              <a:rect l="l" t="t" r="r" b="b"/>
              <a:pathLst>
                <a:path w="2580" h="2552" extrusionOk="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9" name="Google Shape;1359;p14"/>
            <p:cNvSpPr/>
            <p:nvPr/>
          </p:nvSpPr>
          <p:spPr>
            <a:xfrm>
              <a:off x="2546300" y="3999100"/>
              <a:ext cx="63475" cy="63000"/>
            </a:xfrm>
            <a:custGeom>
              <a:avLst/>
              <a:gdLst/>
              <a:ahLst/>
              <a:cxnLst/>
              <a:rect l="l" t="t" r="r" b="b"/>
              <a:pathLst>
                <a:path w="2539" h="2520" extrusionOk="0">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0" name="Google Shape;1360;p14"/>
            <p:cNvSpPr/>
            <p:nvPr/>
          </p:nvSpPr>
          <p:spPr>
            <a:xfrm>
              <a:off x="2547225" y="4000025"/>
              <a:ext cx="62450" cy="61975"/>
            </a:xfrm>
            <a:custGeom>
              <a:avLst/>
              <a:gdLst/>
              <a:ahLst/>
              <a:cxnLst/>
              <a:rect l="l" t="t" r="r" b="b"/>
              <a:pathLst>
                <a:path w="2498" h="2479" extrusionOk="0">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1" name="Google Shape;1361;p14"/>
            <p:cNvSpPr/>
            <p:nvPr/>
          </p:nvSpPr>
          <p:spPr>
            <a:xfrm>
              <a:off x="2548150" y="4000950"/>
              <a:ext cx="61625" cy="61050"/>
            </a:xfrm>
            <a:custGeom>
              <a:avLst/>
              <a:gdLst/>
              <a:ahLst/>
              <a:cxnLst/>
              <a:rect l="l" t="t" r="r" b="b"/>
              <a:pathLst>
                <a:path w="2465" h="2442" extrusionOk="0">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2" name="Google Shape;1362;p14"/>
            <p:cNvSpPr/>
            <p:nvPr/>
          </p:nvSpPr>
          <p:spPr>
            <a:xfrm>
              <a:off x="2549075" y="4001875"/>
              <a:ext cx="60600" cy="60125"/>
            </a:xfrm>
            <a:custGeom>
              <a:avLst/>
              <a:gdLst/>
              <a:ahLst/>
              <a:cxnLst/>
              <a:rect l="l" t="t" r="r" b="b"/>
              <a:pathLst>
                <a:path w="2424" h="2405" extrusionOk="0">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3" name="Google Shape;1363;p14"/>
            <p:cNvSpPr/>
            <p:nvPr/>
          </p:nvSpPr>
          <p:spPr>
            <a:xfrm>
              <a:off x="2549900" y="4002800"/>
              <a:ext cx="59675" cy="59100"/>
            </a:xfrm>
            <a:custGeom>
              <a:avLst/>
              <a:gdLst/>
              <a:ahLst/>
              <a:cxnLst/>
              <a:rect l="l" t="t" r="r" b="b"/>
              <a:pathLst>
                <a:path w="2387" h="2364" extrusionOk="0">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4" name="Google Shape;1364;p14"/>
            <p:cNvSpPr/>
            <p:nvPr/>
          </p:nvSpPr>
          <p:spPr>
            <a:xfrm>
              <a:off x="2550825" y="4003825"/>
              <a:ext cx="58850" cy="58175"/>
            </a:xfrm>
            <a:custGeom>
              <a:avLst/>
              <a:gdLst/>
              <a:ahLst/>
              <a:cxnLst/>
              <a:rect l="l" t="t" r="r" b="b"/>
              <a:pathLst>
                <a:path w="2354" h="2327" extrusionOk="0">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5" name="Google Shape;1365;p14"/>
            <p:cNvSpPr/>
            <p:nvPr/>
          </p:nvSpPr>
          <p:spPr>
            <a:xfrm>
              <a:off x="2551750" y="4004650"/>
              <a:ext cx="57925" cy="57250"/>
            </a:xfrm>
            <a:custGeom>
              <a:avLst/>
              <a:gdLst/>
              <a:ahLst/>
              <a:cxnLst/>
              <a:rect l="l" t="t" r="r" b="b"/>
              <a:pathLst>
                <a:path w="2317" h="2290" extrusionOk="0">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6" name="Google Shape;1366;p14"/>
            <p:cNvSpPr/>
            <p:nvPr/>
          </p:nvSpPr>
          <p:spPr>
            <a:xfrm>
              <a:off x="2552650" y="4005575"/>
              <a:ext cx="56925" cy="56425"/>
            </a:xfrm>
            <a:custGeom>
              <a:avLst/>
              <a:gdLst/>
              <a:ahLst/>
              <a:cxnLst/>
              <a:rect l="l" t="t" r="r" b="b"/>
              <a:pathLst>
                <a:path w="2277" h="2257" extrusionOk="0">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7" name="Google Shape;1367;p14"/>
            <p:cNvSpPr/>
            <p:nvPr/>
          </p:nvSpPr>
          <p:spPr>
            <a:xfrm>
              <a:off x="2553675" y="4006500"/>
              <a:ext cx="55900" cy="55500"/>
            </a:xfrm>
            <a:custGeom>
              <a:avLst/>
              <a:gdLst/>
              <a:ahLst/>
              <a:cxnLst/>
              <a:rect l="l" t="t" r="r" b="b"/>
              <a:pathLst>
                <a:path w="2236" h="2220" extrusionOk="0">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8" name="Google Shape;1368;p14"/>
            <p:cNvSpPr/>
            <p:nvPr/>
          </p:nvSpPr>
          <p:spPr>
            <a:xfrm>
              <a:off x="2554500" y="4007400"/>
              <a:ext cx="54875" cy="54450"/>
            </a:xfrm>
            <a:custGeom>
              <a:avLst/>
              <a:gdLst/>
              <a:ahLst/>
              <a:cxnLst/>
              <a:rect l="l" t="t" r="r" b="b"/>
              <a:pathLst>
                <a:path w="2195" h="2178" extrusionOk="0">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9" name="Google Shape;1369;p14"/>
            <p:cNvSpPr/>
            <p:nvPr/>
          </p:nvSpPr>
          <p:spPr>
            <a:xfrm>
              <a:off x="2555425" y="4008225"/>
              <a:ext cx="53950" cy="53675"/>
            </a:xfrm>
            <a:custGeom>
              <a:avLst/>
              <a:gdLst/>
              <a:ahLst/>
              <a:cxnLst/>
              <a:rect l="l" t="t" r="r" b="b"/>
              <a:pathLst>
                <a:path w="2158" h="2147" extrusionOk="0">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0" name="Google Shape;1370;p14"/>
            <p:cNvSpPr/>
            <p:nvPr/>
          </p:nvSpPr>
          <p:spPr>
            <a:xfrm>
              <a:off x="2556350" y="4009150"/>
              <a:ext cx="53225" cy="52600"/>
            </a:xfrm>
            <a:custGeom>
              <a:avLst/>
              <a:gdLst/>
              <a:ahLst/>
              <a:cxnLst/>
              <a:rect l="l" t="t" r="r" b="b"/>
              <a:pathLst>
                <a:path w="2129" h="2104" extrusionOk="0">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1" name="Google Shape;1371;p14"/>
            <p:cNvSpPr/>
            <p:nvPr/>
          </p:nvSpPr>
          <p:spPr>
            <a:xfrm>
              <a:off x="2557275" y="4010175"/>
              <a:ext cx="52100" cy="51700"/>
            </a:xfrm>
            <a:custGeom>
              <a:avLst/>
              <a:gdLst/>
              <a:ahLst/>
              <a:cxnLst/>
              <a:rect l="l" t="t" r="r" b="b"/>
              <a:pathLst>
                <a:path w="2084" h="2068" extrusionOk="0">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2" name="Google Shape;1372;p14"/>
            <p:cNvSpPr/>
            <p:nvPr/>
          </p:nvSpPr>
          <p:spPr>
            <a:xfrm>
              <a:off x="2558100" y="4011100"/>
              <a:ext cx="51475" cy="50775"/>
            </a:xfrm>
            <a:custGeom>
              <a:avLst/>
              <a:gdLst/>
              <a:ahLst/>
              <a:cxnLst/>
              <a:rect l="l" t="t" r="r" b="b"/>
              <a:pathLst>
                <a:path w="2059" h="2031" extrusionOk="0">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3" name="Google Shape;1373;p14"/>
            <p:cNvSpPr/>
            <p:nvPr/>
          </p:nvSpPr>
          <p:spPr>
            <a:xfrm>
              <a:off x="2559025" y="4011925"/>
              <a:ext cx="50350" cy="49750"/>
            </a:xfrm>
            <a:custGeom>
              <a:avLst/>
              <a:gdLst/>
              <a:ahLst/>
              <a:cxnLst/>
              <a:rect l="l" t="t" r="r" b="b"/>
              <a:pathLst>
                <a:path w="2014" h="1990" extrusionOk="0">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4" name="Google Shape;1374;p14"/>
            <p:cNvSpPr/>
            <p:nvPr/>
          </p:nvSpPr>
          <p:spPr>
            <a:xfrm>
              <a:off x="2559950" y="4012850"/>
              <a:ext cx="49325" cy="48825"/>
            </a:xfrm>
            <a:custGeom>
              <a:avLst/>
              <a:gdLst/>
              <a:ahLst/>
              <a:cxnLst/>
              <a:rect l="l" t="t" r="r" b="b"/>
              <a:pathLst>
                <a:path w="1973" h="1953" extrusionOk="0">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5" name="Google Shape;1375;p14"/>
            <p:cNvSpPr/>
            <p:nvPr/>
          </p:nvSpPr>
          <p:spPr>
            <a:xfrm>
              <a:off x="2560975" y="4013775"/>
              <a:ext cx="48300" cy="47800"/>
            </a:xfrm>
            <a:custGeom>
              <a:avLst/>
              <a:gdLst/>
              <a:ahLst/>
              <a:cxnLst/>
              <a:rect l="l" t="t" r="r" b="b"/>
              <a:pathLst>
                <a:path w="1932" h="1912" extrusionOk="0">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6" name="Google Shape;1376;p14"/>
            <p:cNvSpPr/>
            <p:nvPr/>
          </p:nvSpPr>
          <p:spPr>
            <a:xfrm>
              <a:off x="2561875" y="4014700"/>
              <a:ext cx="47400" cy="46975"/>
            </a:xfrm>
            <a:custGeom>
              <a:avLst/>
              <a:gdLst/>
              <a:ahLst/>
              <a:cxnLst/>
              <a:rect l="l" t="t" r="r" b="b"/>
              <a:pathLst>
                <a:path w="1896" h="1879" extrusionOk="0">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7" name="Google Shape;1377;p14"/>
            <p:cNvSpPr/>
            <p:nvPr/>
          </p:nvSpPr>
          <p:spPr>
            <a:xfrm>
              <a:off x="2562700" y="4015625"/>
              <a:ext cx="46575" cy="46050"/>
            </a:xfrm>
            <a:custGeom>
              <a:avLst/>
              <a:gdLst/>
              <a:ahLst/>
              <a:cxnLst/>
              <a:rect l="l" t="t" r="r" b="b"/>
              <a:pathLst>
                <a:path w="1863" h="1842" extrusionOk="0">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8" name="Google Shape;1378;p14"/>
            <p:cNvSpPr/>
            <p:nvPr/>
          </p:nvSpPr>
          <p:spPr>
            <a:xfrm>
              <a:off x="2563625" y="4016650"/>
              <a:ext cx="45650" cy="45025"/>
            </a:xfrm>
            <a:custGeom>
              <a:avLst/>
              <a:gdLst/>
              <a:ahLst/>
              <a:cxnLst/>
              <a:rect l="l" t="t" r="r" b="b"/>
              <a:pathLst>
                <a:path w="1826" h="1801" extrusionOk="0">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9" name="Google Shape;1379;p14"/>
            <p:cNvSpPr/>
            <p:nvPr/>
          </p:nvSpPr>
          <p:spPr>
            <a:xfrm>
              <a:off x="2564550" y="4017450"/>
              <a:ext cx="44625" cy="44225"/>
            </a:xfrm>
            <a:custGeom>
              <a:avLst/>
              <a:gdLst/>
              <a:ahLst/>
              <a:cxnLst/>
              <a:rect l="l" t="t" r="r" b="b"/>
              <a:pathLst>
                <a:path w="1785" h="1769" extrusionOk="0">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0" name="Google Shape;1380;p14"/>
            <p:cNvSpPr/>
            <p:nvPr/>
          </p:nvSpPr>
          <p:spPr>
            <a:xfrm>
              <a:off x="2565475" y="4018375"/>
              <a:ext cx="43700" cy="43200"/>
            </a:xfrm>
            <a:custGeom>
              <a:avLst/>
              <a:gdLst/>
              <a:ahLst/>
              <a:cxnLst/>
              <a:rect l="l" t="t" r="r" b="b"/>
              <a:pathLst>
                <a:path w="1748" h="1728" extrusionOk="0">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1" name="Google Shape;1381;p14"/>
            <p:cNvSpPr/>
            <p:nvPr/>
          </p:nvSpPr>
          <p:spPr>
            <a:xfrm>
              <a:off x="2566300" y="4019300"/>
              <a:ext cx="42875" cy="42275"/>
            </a:xfrm>
            <a:custGeom>
              <a:avLst/>
              <a:gdLst/>
              <a:ahLst/>
              <a:cxnLst/>
              <a:rect l="l" t="t" r="r" b="b"/>
              <a:pathLst>
                <a:path w="1715" h="1691" extrusionOk="0">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2" name="Google Shape;1382;p14"/>
            <p:cNvSpPr/>
            <p:nvPr/>
          </p:nvSpPr>
          <p:spPr>
            <a:xfrm>
              <a:off x="2567325" y="4020225"/>
              <a:ext cx="41750" cy="41350"/>
            </a:xfrm>
            <a:custGeom>
              <a:avLst/>
              <a:gdLst/>
              <a:ahLst/>
              <a:cxnLst/>
              <a:rect l="l" t="t" r="r" b="b"/>
              <a:pathLst>
                <a:path w="1670" h="1654" extrusionOk="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3" name="Google Shape;1383;p14"/>
            <p:cNvSpPr/>
            <p:nvPr/>
          </p:nvSpPr>
          <p:spPr>
            <a:xfrm>
              <a:off x="2568250" y="4021050"/>
              <a:ext cx="40925" cy="40425"/>
            </a:xfrm>
            <a:custGeom>
              <a:avLst/>
              <a:gdLst/>
              <a:ahLst/>
              <a:cxnLst/>
              <a:rect l="l" t="t" r="r" b="b"/>
              <a:pathLst>
                <a:path w="1637" h="1617" extrusionOk="0">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4" name="Google Shape;1384;p14"/>
            <p:cNvSpPr/>
            <p:nvPr/>
          </p:nvSpPr>
          <p:spPr>
            <a:xfrm>
              <a:off x="2569175" y="4021975"/>
              <a:ext cx="40000" cy="39500"/>
            </a:xfrm>
            <a:custGeom>
              <a:avLst/>
              <a:gdLst/>
              <a:ahLst/>
              <a:cxnLst/>
              <a:rect l="l" t="t" r="r" b="b"/>
              <a:pathLst>
                <a:path w="1600" h="1580" extrusionOk="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5" name="Google Shape;1385;p14"/>
            <p:cNvSpPr/>
            <p:nvPr/>
          </p:nvSpPr>
          <p:spPr>
            <a:xfrm>
              <a:off x="2570100" y="4023000"/>
              <a:ext cx="38975" cy="38475"/>
            </a:xfrm>
            <a:custGeom>
              <a:avLst/>
              <a:gdLst/>
              <a:ahLst/>
              <a:cxnLst/>
              <a:rect l="l" t="t" r="r" b="b"/>
              <a:pathLst>
                <a:path w="1559" h="1539" extrusionOk="0">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6" name="Google Shape;1386;p14"/>
            <p:cNvSpPr/>
            <p:nvPr/>
          </p:nvSpPr>
          <p:spPr>
            <a:xfrm>
              <a:off x="2570900" y="4023925"/>
              <a:ext cx="38075" cy="37525"/>
            </a:xfrm>
            <a:custGeom>
              <a:avLst/>
              <a:gdLst/>
              <a:ahLst/>
              <a:cxnLst/>
              <a:rect l="l" t="t" r="r" b="b"/>
              <a:pathLst>
                <a:path w="1523" h="1501" extrusionOk="0">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7" name="Google Shape;1387;p14"/>
            <p:cNvSpPr/>
            <p:nvPr/>
          </p:nvSpPr>
          <p:spPr>
            <a:xfrm>
              <a:off x="2571825" y="4024750"/>
              <a:ext cx="37150" cy="36825"/>
            </a:xfrm>
            <a:custGeom>
              <a:avLst/>
              <a:gdLst/>
              <a:ahLst/>
              <a:cxnLst/>
              <a:rect l="l" t="t" r="r" b="b"/>
              <a:pathLst>
                <a:path w="1486" h="1473" extrusionOk="0">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8" name="Google Shape;1388;p14"/>
            <p:cNvSpPr/>
            <p:nvPr/>
          </p:nvSpPr>
          <p:spPr>
            <a:xfrm>
              <a:off x="2572750" y="4025650"/>
              <a:ext cx="36125" cy="35850"/>
            </a:xfrm>
            <a:custGeom>
              <a:avLst/>
              <a:gdLst/>
              <a:ahLst/>
              <a:cxnLst/>
              <a:rect l="l" t="t" r="r" b="b"/>
              <a:pathLst>
                <a:path w="1445" h="1434" extrusionOk="0">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9" name="Google Shape;1389;p14"/>
            <p:cNvSpPr/>
            <p:nvPr/>
          </p:nvSpPr>
          <p:spPr>
            <a:xfrm>
              <a:off x="2573675" y="4026575"/>
              <a:ext cx="35200" cy="34875"/>
            </a:xfrm>
            <a:custGeom>
              <a:avLst/>
              <a:gdLst/>
              <a:ahLst/>
              <a:cxnLst/>
              <a:rect l="l" t="t" r="r" b="b"/>
              <a:pathLst>
                <a:path w="1408" h="1395" extrusionOk="0">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0" name="Google Shape;1390;p14"/>
            <p:cNvSpPr/>
            <p:nvPr/>
          </p:nvSpPr>
          <p:spPr>
            <a:xfrm>
              <a:off x="2574700" y="4027500"/>
              <a:ext cx="34050" cy="33825"/>
            </a:xfrm>
            <a:custGeom>
              <a:avLst/>
              <a:gdLst/>
              <a:ahLst/>
              <a:cxnLst/>
              <a:rect l="l" t="t" r="r" b="b"/>
              <a:pathLst>
                <a:path w="1362" h="1353" extrusionOk="0">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1" name="Google Shape;1391;p14"/>
            <p:cNvSpPr/>
            <p:nvPr/>
          </p:nvSpPr>
          <p:spPr>
            <a:xfrm>
              <a:off x="2575525" y="4028525"/>
              <a:ext cx="33350" cy="32925"/>
            </a:xfrm>
            <a:custGeom>
              <a:avLst/>
              <a:gdLst/>
              <a:ahLst/>
              <a:cxnLst/>
              <a:rect l="l" t="t" r="r" b="b"/>
              <a:pathLst>
                <a:path w="1334" h="1317" extrusionOk="0">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2" name="Google Shape;1392;p14"/>
            <p:cNvSpPr/>
            <p:nvPr/>
          </p:nvSpPr>
          <p:spPr>
            <a:xfrm>
              <a:off x="2576450" y="4029450"/>
              <a:ext cx="32425" cy="32000"/>
            </a:xfrm>
            <a:custGeom>
              <a:avLst/>
              <a:gdLst/>
              <a:ahLst/>
              <a:cxnLst/>
              <a:rect l="l" t="t" r="r" b="b"/>
              <a:pathLst>
                <a:path w="1297" h="1280" extrusionOk="0">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3" name="Google Shape;1393;p14"/>
            <p:cNvSpPr/>
            <p:nvPr/>
          </p:nvSpPr>
          <p:spPr>
            <a:xfrm>
              <a:off x="2577375" y="4030275"/>
              <a:ext cx="31375" cy="31050"/>
            </a:xfrm>
            <a:custGeom>
              <a:avLst/>
              <a:gdLst/>
              <a:ahLst/>
              <a:cxnLst/>
              <a:rect l="l" t="t" r="r" b="b"/>
              <a:pathLst>
                <a:path w="1255" h="1242" extrusionOk="0">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4" name="Google Shape;1394;p14"/>
            <p:cNvSpPr/>
            <p:nvPr/>
          </p:nvSpPr>
          <p:spPr>
            <a:xfrm>
              <a:off x="2578300" y="4031200"/>
              <a:ext cx="30575" cy="30125"/>
            </a:xfrm>
            <a:custGeom>
              <a:avLst/>
              <a:gdLst/>
              <a:ahLst/>
              <a:cxnLst/>
              <a:rect l="l" t="t" r="r" b="b"/>
              <a:pathLst>
                <a:path w="1223" h="1205" extrusionOk="0">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5" name="Google Shape;1395;p14"/>
            <p:cNvSpPr/>
            <p:nvPr/>
          </p:nvSpPr>
          <p:spPr>
            <a:xfrm>
              <a:off x="2579100" y="4032125"/>
              <a:ext cx="29650" cy="29025"/>
            </a:xfrm>
            <a:custGeom>
              <a:avLst/>
              <a:gdLst/>
              <a:ahLst/>
              <a:cxnLst/>
              <a:rect l="l" t="t" r="r" b="b"/>
              <a:pathLst>
                <a:path w="1186" h="1161" extrusionOk="0">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6" name="Google Shape;1396;p14"/>
            <p:cNvSpPr/>
            <p:nvPr/>
          </p:nvSpPr>
          <p:spPr>
            <a:xfrm>
              <a:off x="2580025" y="4033050"/>
              <a:ext cx="28625" cy="28075"/>
            </a:xfrm>
            <a:custGeom>
              <a:avLst/>
              <a:gdLst/>
              <a:ahLst/>
              <a:cxnLst/>
              <a:rect l="l" t="t" r="r" b="b"/>
              <a:pathLst>
                <a:path w="1145" h="1123" extrusionOk="0">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7" name="Google Shape;1397;p14"/>
            <p:cNvSpPr/>
            <p:nvPr/>
          </p:nvSpPr>
          <p:spPr>
            <a:xfrm>
              <a:off x="2580950" y="4033850"/>
              <a:ext cx="27700" cy="27475"/>
            </a:xfrm>
            <a:custGeom>
              <a:avLst/>
              <a:gdLst/>
              <a:ahLst/>
              <a:cxnLst/>
              <a:rect l="l" t="t" r="r" b="b"/>
              <a:pathLst>
                <a:path w="1108" h="1099" extrusionOk="0">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8" name="Google Shape;1398;p14"/>
            <p:cNvSpPr/>
            <p:nvPr/>
          </p:nvSpPr>
          <p:spPr>
            <a:xfrm>
              <a:off x="2581975" y="4034875"/>
              <a:ext cx="26775" cy="26450"/>
            </a:xfrm>
            <a:custGeom>
              <a:avLst/>
              <a:gdLst/>
              <a:ahLst/>
              <a:cxnLst/>
              <a:rect l="l" t="t" r="r" b="b"/>
              <a:pathLst>
                <a:path w="1071" h="1058" extrusionOk="0">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9" name="Google Shape;1399;p14"/>
            <p:cNvSpPr/>
            <p:nvPr/>
          </p:nvSpPr>
          <p:spPr>
            <a:xfrm>
              <a:off x="2582900" y="4035800"/>
              <a:ext cx="25750" cy="25525"/>
            </a:xfrm>
            <a:custGeom>
              <a:avLst/>
              <a:gdLst/>
              <a:ahLst/>
              <a:cxnLst/>
              <a:rect l="l" t="t" r="r" b="b"/>
              <a:pathLst>
                <a:path w="1030" h="1021" extrusionOk="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0" name="Google Shape;1400;p14"/>
            <p:cNvSpPr/>
            <p:nvPr/>
          </p:nvSpPr>
          <p:spPr>
            <a:xfrm>
              <a:off x="2583725" y="4036725"/>
              <a:ext cx="24925" cy="24450"/>
            </a:xfrm>
            <a:custGeom>
              <a:avLst/>
              <a:gdLst/>
              <a:ahLst/>
              <a:cxnLst/>
              <a:rect l="l" t="t" r="r" b="b"/>
              <a:pathLst>
                <a:path w="997" h="978" extrusionOk="0">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1" name="Google Shape;1401;p14"/>
            <p:cNvSpPr/>
            <p:nvPr/>
          </p:nvSpPr>
          <p:spPr>
            <a:xfrm>
              <a:off x="2584650" y="4037550"/>
              <a:ext cx="23900" cy="23625"/>
            </a:xfrm>
            <a:custGeom>
              <a:avLst/>
              <a:gdLst/>
              <a:ahLst/>
              <a:cxnLst/>
              <a:rect l="l" t="t" r="r" b="b"/>
              <a:pathLst>
                <a:path w="956" h="945" extrusionOk="0">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2" name="Google Shape;1402;p14"/>
            <p:cNvSpPr/>
            <p:nvPr/>
          </p:nvSpPr>
          <p:spPr>
            <a:xfrm>
              <a:off x="2585575" y="4038475"/>
              <a:ext cx="22975" cy="22650"/>
            </a:xfrm>
            <a:custGeom>
              <a:avLst/>
              <a:gdLst/>
              <a:ahLst/>
              <a:cxnLst/>
              <a:rect l="l" t="t" r="r" b="b"/>
              <a:pathLst>
                <a:path w="919" h="906" extrusionOk="0">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3" name="Google Shape;1403;p14"/>
            <p:cNvSpPr/>
            <p:nvPr/>
          </p:nvSpPr>
          <p:spPr>
            <a:xfrm>
              <a:off x="2586500" y="4039400"/>
              <a:ext cx="22050" cy="21625"/>
            </a:xfrm>
            <a:custGeom>
              <a:avLst/>
              <a:gdLst/>
              <a:ahLst/>
              <a:cxnLst/>
              <a:rect l="l" t="t" r="r" b="b"/>
              <a:pathLst>
                <a:path w="882" h="865" extrusionOk="0">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4" name="Google Shape;1404;p14"/>
            <p:cNvSpPr/>
            <p:nvPr/>
          </p:nvSpPr>
          <p:spPr>
            <a:xfrm>
              <a:off x="2587300" y="4040325"/>
              <a:ext cx="21250" cy="20700"/>
            </a:xfrm>
            <a:custGeom>
              <a:avLst/>
              <a:gdLst/>
              <a:ahLst/>
              <a:cxnLst/>
              <a:rect l="l" t="t" r="r" b="b"/>
              <a:pathLst>
                <a:path w="850" h="828" extrusionOk="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5" name="Google Shape;1405;p14"/>
            <p:cNvSpPr/>
            <p:nvPr/>
          </p:nvSpPr>
          <p:spPr>
            <a:xfrm>
              <a:off x="2588325" y="4041350"/>
              <a:ext cx="20325" cy="19675"/>
            </a:xfrm>
            <a:custGeom>
              <a:avLst/>
              <a:gdLst/>
              <a:ahLst/>
              <a:cxnLst/>
              <a:rect l="l" t="t" r="r" b="b"/>
              <a:pathLst>
                <a:path w="813" h="787" extrusionOk="0">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6" name="Google Shape;1406;p14"/>
            <p:cNvSpPr/>
            <p:nvPr/>
          </p:nvSpPr>
          <p:spPr>
            <a:xfrm>
              <a:off x="2589250" y="4042275"/>
              <a:ext cx="19300" cy="18750"/>
            </a:xfrm>
            <a:custGeom>
              <a:avLst/>
              <a:gdLst/>
              <a:ahLst/>
              <a:cxnLst/>
              <a:rect l="l" t="t" r="r" b="b"/>
              <a:pathLst>
                <a:path w="772" h="750" extrusionOk="0">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7" name="Google Shape;1407;p14"/>
            <p:cNvSpPr/>
            <p:nvPr/>
          </p:nvSpPr>
          <p:spPr>
            <a:xfrm>
              <a:off x="2590175" y="4043075"/>
              <a:ext cx="18175" cy="18075"/>
            </a:xfrm>
            <a:custGeom>
              <a:avLst/>
              <a:gdLst/>
              <a:ahLst/>
              <a:cxnLst/>
              <a:rect l="l" t="t" r="r" b="b"/>
              <a:pathLst>
                <a:path w="727" h="723" extrusionOk="0">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8" name="Google Shape;1408;p14"/>
            <p:cNvSpPr/>
            <p:nvPr/>
          </p:nvSpPr>
          <p:spPr>
            <a:xfrm>
              <a:off x="2591100" y="4044000"/>
              <a:ext cx="17250" cy="17000"/>
            </a:xfrm>
            <a:custGeom>
              <a:avLst/>
              <a:gdLst/>
              <a:ahLst/>
              <a:cxnLst/>
              <a:rect l="l" t="t" r="r" b="b"/>
              <a:pathLst>
                <a:path w="690" h="680" extrusionOk="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9" name="Google Shape;1409;p14"/>
            <p:cNvSpPr/>
            <p:nvPr/>
          </p:nvSpPr>
          <p:spPr>
            <a:xfrm>
              <a:off x="2591925" y="4044925"/>
              <a:ext cx="16425" cy="16100"/>
            </a:xfrm>
            <a:custGeom>
              <a:avLst/>
              <a:gdLst/>
              <a:ahLst/>
              <a:cxnLst/>
              <a:rect l="l" t="t" r="r" b="b"/>
              <a:pathLst>
                <a:path w="657" h="644" extrusionOk="0">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0" name="Google Shape;1410;p14"/>
            <p:cNvSpPr/>
            <p:nvPr/>
          </p:nvSpPr>
          <p:spPr>
            <a:xfrm>
              <a:off x="2592850" y="4045850"/>
              <a:ext cx="15400" cy="15050"/>
            </a:xfrm>
            <a:custGeom>
              <a:avLst/>
              <a:gdLst/>
              <a:ahLst/>
              <a:cxnLst/>
              <a:rect l="l" t="t" r="r" b="b"/>
              <a:pathLst>
                <a:path w="616" h="602" extrusionOk="0">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1" name="Google Shape;1411;p14"/>
            <p:cNvSpPr/>
            <p:nvPr/>
          </p:nvSpPr>
          <p:spPr>
            <a:xfrm>
              <a:off x="2593775" y="4046675"/>
              <a:ext cx="14575" cy="14225"/>
            </a:xfrm>
            <a:custGeom>
              <a:avLst/>
              <a:gdLst/>
              <a:ahLst/>
              <a:cxnLst/>
              <a:rect l="l" t="t" r="r" b="b"/>
              <a:pathLst>
                <a:path w="583" h="569" extrusionOk="0">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2" name="Google Shape;1412;p14"/>
            <p:cNvSpPr/>
            <p:nvPr/>
          </p:nvSpPr>
          <p:spPr>
            <a:xfrm>
              <a:off x="2594700" y="4047700"/>
              <a:ext cx="13550" cy="13300"/>
            </a:xfrm>
            <a:custGeom>
              <a:avLst/>
              <a:gdLst/>
              <a:ahLst/>
              <a:cxnLst/>
              <a:rect l="l" t="t" r="r" b="b"/>
              <a:pathLst>
                <a:path w="542" h="532" extrusionOk="0">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3" name="Google Shape;1413;p14"/>
            <p:cNvSpPr/>
            <p:nvPr/>
          </p:nvSpPr>
          <p:spPr>
            <a:xfrm>
              <a:off x="2595725" y="4048625"/>
              <a:ext cx="12525" cy="12275"/>
            </a:xfrm>
            <a:custGeom>
              <a:avLst/>
              <a:gdLst/>
              <a:ahLst/>
              <a:cxnLst/>
              <a:rect l="l" t="t" r="r" b="b"/>
              <a:pathLst>
                <a:path w="501" h="491" extrusionOk="0">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4" name="Google Shape;1414;p14"/>
            <p:cNvSpPr/>
            <p:nvPr/>
          </p:nvSpPr>
          <p:spPr>
            <a:xfrm>
              <a:off x="2596525" y="4049550"/>
              <a:ext cx="11725" cy="11350"/>
            </a:xfrm>
            <a:custGeom>
              <a:avLst/>
              <a:gdLst/>
              <a:ahLst/>
              <a:cxnLst/>
              <a:rect l="l" t="t" r="r" b="b"/>
              <a:pathLst>
                <a:path w="469" h="454" extrusionOk="0">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5" name="Google Shape;1415;p14"/>
            <p:cNvSpPr/>
            <p:nvPr/>
          </p:nvSpPr>
          <p:spPr>
            <a:xfrm>
              <a:off x="2597450" y="4050375"/>
              <a:ext cx="10700" cy="10350"/>
            </a:xfrm>
            <a:custGeom>
              <a:avLst/>
              <a:gdLst/>
              <a:ahLst/>
              <a:cxnLst/>
              <a:rect l="l" t="t" r="r" b="b"/>
              <a:pathLst>
                <a:path w="428" h="414" extrusionOk="0">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6" name="Google Shape;1416;p14"/>
            <p:cNvSpPr/>
            <p:nvPr/>
          </p:nvSpPr>
          <p:spPr>
            <a:xfrm>
              <a:off x="2598375" y="4051275"/>
              <a:ext cx="9775" cy="9525"/>
            </a:xfrm>
            <a:custGeom>
              <a:avLst/>
              <a:gdLst/>
              <a:ahLst/>
              <a:cxnLst/>
              <a:rect l="l" t="t" r="r" b="b"/>
              <a:pathLst>
                <a:path w="391" h="381" extrusionOk="0">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7" name="Google Shape;1417;p14"/>
            <p:cNvSpPr/>
            <p:nvPr/>
          </p:nvSpPr>
          <p:spPr>
            <a:xfrm>
              <a:off x="2599300" y="4052200"/>
              <a:ext cx="8850" cy="8700"/>
            </a:xfrm>
            <a:custGeom>
              <a:avLst/>
              <a:gdLst/>
              <a:ahLst/>
              <a:cxnLst/>
              <a:rect l="l" t="t" r="r" b="b"/>
              <a:pathLst>
                <a:path w="354" h="348" extrusionOk="0">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8" name="Google Shape;1418;p14"/>
            <p:cNvSpPr/>
            <p:nvPr/>
          </p:nvSpPr>
          <p:spPr>
            <a:xfrm>
              <a:off x="2600125" y="4053125"/>
              <a:ext cx="8025" cy="7575"/>
            </a:xfrm>
            <a:custGeom>
              <a:avLst/>
              <a:gdLst/>
              <a:ahLst/>
              <a:cxnLst/>
              <a:rect l="l" t="t" r="r" b="b"/>
              <a:pathLst>
                <a:path w="321" h="303" extrusionOk="0">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9" name="Google Shape;1419;p14"/>
            <p:cNvSpPr/>
            <p:nvPr/>
          </p:nvSpPr>
          <p:spPr>
            <a:xfrm>
              <a:off x="1559925" y="3984975"/>
              <a:ext cx="70750" cy="70075"/>
            </a:xfrm>
            <a:custGeom>
              <a:avLst/>
              <a:gdLst/>
              <a:ahLst/>
              <a:cxnLst/>
              <a:rect l="l" t="t" r="r" b="b"/>
              <a:pathLst>
                <a:path w="2830" h="2803" extrusionOk="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0" name="Google Shape;1420;p14"/>
            <p:cNvSpPr/>
            <p:nvPr/>
          </p:nvSpPr>
          <p:spPr>
            <a:xfrm>
              <a:off x="1560650" y="3985675"/>
              <a:ext cx="69825" cy="69375"/>
            </a:xfrm>
            <a:custGeom>
              <a:avLst/>
              <a:gdLst/>
              <a:ahLst/>
              <a:cxnLst/>
              <a:rect l="l" t="t" r="r" b="b"/>
              <a:pathLst>
                <a:path w="2793" h="2775" extrusionOk="0">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1" name="Google Shape;1421;p14"/>
            <p:cNvSpPr/>
            <p:nvPr/>
          </p:nvSpPr>
          <p:spPr>
            <a:xfrm>
              <a:off x="1561450" y="3986500"/>
              <a:ext cx="69225" cy="68550"/>
            </a:xfrm>
            <a:custGeom>
              <a:avLst/>
              <a:gdLst/>
              <a:ahLst/>
              <a:cxnLst/>
              <a:rect l="l" t="t" r="r" b="b"/>
              <a:pathLst>
                <a:path w="2769" h="2742" extrusionOk="0">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2" name="Google Shape;1422;p14"/>
            <p:cNvSpPr/>
            <p:nvPr/>
          </p:nvSpPr>
          <p:spPr>
            <a:xfrm>
              <a:off x="1562175" y="3987225"/>
              <a:ext cx="68300" cy="67825"/>
            </a:xfrm>
            <a:custGeom>
              <a:avLst/>
              <a:gdLst/>
              <a:ahLst/>
              <a:cxnLst/>
              <a:rect l="l" t="t" r="r" b="b"/>
              <a:pathLst>
                <a:path w="2732" h="2713" extrusionOk="0">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3" name="Google Shape;1423;p14"/>
            <p:cNvSpPr/>
            <p:nvPr/>
          </p:nvSpPr>
          <p:spPr>
            <a:xfrm>
              <a:off x="1563000" y="3988050"/>
              <a:ext cx="67475" cy="66825"/>
            </a:xfrm>
            <a:custGeom>
              <a:avLst/>
              <a:gdLst/>
              <a:ahLst/>
              <a:cxnLst/>
              <a:rect l="l" t="t" r="r" b="b"/>
              <a:pathLst>
                <a:path w="2699" h="2673" extrusionOk="0">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4" name="Google Shape;1424;p14"/>
            <p:cNvSpPr/>
            <p:nvPr/>
          </p:nvSpPr>
          <p:spPr>
            <a:xfrm>
              <a:off x="1563725" y="3988750"/>
              <a:ext cx="66750" cy="66125"/>
            </a:xfrm>
            <a:custGeom>
              <a:avLst/>
              <a:gdLst/>
              <a:ahLst/>
              <a:cxnLst/>
              <a:rect l="l" t="t" r="r" b="b"/>
              <a:pathLst>
                <a:path w="2670" h="2645" extrusionOk="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5" name="Google Shape;1425;p14"/>
            <p:cNvSpPr/>
            <p:nvPr/>
          </p:nvSpPr>
          <p:spPr>
            <a:xfrm>
              <a:off x="1564525" y="3989575"/>
              <a:ext cx="65850" cy="65400"/>
            </a:xfrm>
            <a:custGeom>
              <a:avLst/>
              <a:gdLst/>
              <a:ahLst/>
              <a:cxnLst/>
              <a:rect l="l" t="t" r="r" b="b"/>
              <a:pathLst>
                <a:path w="2634" h="2616" extrusionOk="0">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6" name="Google Shape;1426;p14"/>
            <p:cNvSpPr/>
            <p:nvPr/>
          </p:nvSpPr>
          <p:spPr>
            <a:xfrm>
              <a:off x="1565250" y="3990300"/>
              <a:ext cx="65325" cy="64575"/>
            </a:xfrm>
            <a:custGeom>
              <a:avLst/>
              <a:gdLst/>
              <a:ahLst/>
              <a:cxnLst/>
              <a:rect l="l" t="t" r="r" b="b"/>
              <a:pathLst>
                <a:path w="2613" h="2583" extrusionOk="0">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7" name="Google Shape;1427;p14"/>
            <p:cNvSpPr/>
            <p:nvPr/>
          </p:nvSpPr>
          <p:spPr>
            <a:xfrm>
              <a:off x="1566075" y="3991125"/>
              <a:ext cx="64300" cy="63750"/>
            </a:xfrm>
            <a:custGeom>
              <a:avLst/>
              <a:gdLst/>
              <a:ahLst/>
              <a:cxnLst/>
              <a:rect l="l" t="t" r="r" b="b"/>
              <a:pathLst>
                <a:path w="2572" h="2550" extrusionOk="0">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8" name="Google Shape;1428;p14"/>
            <p:cNvSpPr/>
            <p:nvPr/>
          </p:nvSpPr>
          <p:spPr>
            <a:xfrm>
              <a:off x="1566800" y="3991825"/>
              <a:ext cx="63575" cy="63050"/>
            </a:xfrm>
            <a:custGeom>
              <a:avLst/>
              <a:gdLst/>
              <a:ahLst/>
              <a:cxnLst/>
              <a:rect l="l" t="t" r="r" b="b"/>
              <a:pathLst>
                <a:path w="2543" h="2522" extrusionOk="0">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9" name="Google Shape;1429;p14"/>
            <p:cNvSpPr/>
            <p:nvPr/>
          </p:nvSpPr>
          <p:spPr>
            <a:xfrm>
              <a:off x="1567600" y="3992650"/>
              <a:ext cx="62775" cy="62225"/>
            </a:xfrm>
            <a:custGeom>
              <a:avLst/>
              <a:gdLst/>
              <a:ahLst/>
              <a:cxnLst/>
              <a:rect l="l" t="t" r="r" b="b"/>
              <a:pathLst>
                <a:path w="2511" h="2489" extrusionOk="0">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0" name="Google Shape;1430;p14"/>
            <p:cNvSpPr/>
            <p:nvPr/>
          </p:nvSpPr>
          <p:spPr>
            <a:xfrm>
              <a:off x="1568225" y="3993375"/>
              <a:ext cx="62150" cy="61500"/>
            </a:xfrm>
            <a:custGeom>
              <a:avLst/>
              <a:gdLst/>
              <a:ahLst/>
              <a:cxnLst/>
              <a:rect l="l" t="t" r="r" b="b"/>
              <a:pathLst>
                <a:path w="2486" h="2460" extrusionOk="0">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1" name="Google Shape;1431;p14"/>
            <p:cNvSpPr/>
            <p:nvPr/>
          </p:nvSpPr>
          <p:spPr>
            <a:xfrm>
              <a:off x="1568950" y="3994200"/>
              <a:ext cx="61325" cy="60675"/>
            </a:xfrm>
            <a:custGeom>
              <a:avLst/>
              <a:gdLst/>
              <a:ahLst/>
              <a:cxnLst/>
              <a:rect l="l" t="t" r="r" b="b"/>
              <a:pathLst>
                <a:path w="2453" h="2427" extrusionOk="0">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2" name="Google Shape;1432;p14"/>
            <p:cNvSpPr/>
            <p:nvPr/>
          </p:nvSpPr>
          <p:spPr>
            <a:xfrm>
              <a:off x="1569750" y="3994900"/>
              <a:ext cx="60525" cy="59875"/>
            </a:xfrm>
            <a:custGeom>
              <a:avLst/>
              <a:gdLst/>
              <a:ahLst/>
              <a:cxnLst/>
              <a:rect l="l" t="t" r="r" b="b"/>
              <a:pathLst>
                <a:path w="2421" h="2395" extrusionOk="0">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3" name="Google Shape;1433;p14"/>
            <p:cNvSpPr/>
            <p:nvPr/>
          </p:nvSpPr>
          <p:spPr>
            <a:xfrm>
              <a:off x="1570575" y="3995725"/>
              <a:ext cx="59700" cy="59050"/>
            </a:xfrm>
            <a:custGeom>
              <a:avLst/>
              <a:gdLst/>
              <a:ahLst/>
              <a:cxnLst/>
              <a:rect l="l" t="t" r="r" b="b"/>
              <a:pathLst>
                <a:path w="2388" h="2362" extrusionOk="0">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4" name="Google Shape;1434;p14"/>
            <p:cNvSpPr/>
            <p:nvPr/>
          </p:nvSpPr>
          <p:spPr>
            <a:xfrm>
              <a:off x="1571300" y="3996450"/>
              <a:ext cx="58975" cy="58425"/>
            </a:xfrm>
            <a:custGeom>
              <a:avLst/>
              <a:gdLst/>
              <a:ahLst/>
              <a:cxnLst/>
              <a:rect l="l" t="t" r="r" b="b"/>
              <a:pathLst>
                <a:path w="2359" h="2337" extrusionOk="0">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5" name="Google Shape;1435;p14"/>
            <p:cNvSpPr/>
            <p:nvPr/>
          </p:nvSpPr>
          <p:spPr>
            <a:xfrm>
              <a:off x="1572125" y="3997275"/>
              <a:ext cx="58150" cy="57500"/>
            </a:xfrm>
            <a:custGeom>
              <a:avLst/>
              <a:gdLst/>
              <a:ahLst/>
              <a:cxnLst/>
              <a:rect l="l" t="t" r="r" b="b"/>
              <a:pathLst>
                <a:path w="2326" h="2300" extrusionOk="0">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6" name="Google Shape;1436;p14"/>
            <p:cNvSpPr/>
            <p:nvPr/>
          </p:nvSpPr>
          <p:spPr>
            <a:xfrm>
              <a:off x="1572825" y="3997975"/>
              <a:ext cx="57350" cy="56775"/>
            </a:xfrm>
            <a:custGeom>
              <a:avLst/>
              <a:gdLst/>
              <a:ahLst/>
              <a:cxnLst/>
              <a:rect l="l" t="t" r="r" b="b"/>
              <a:pathLst>
                <a:path w="2294" h="2271" extrusionOk="0">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7" name="Google Shape;1437;p14"/>
            <p:cNvSpPr/>
            <p:nvPr/>
          </p:nvSpPr>
          <p:spPr>
            <a:xfrm>
              <a:off x="1573650" y="3998800"/>
              <a:ext cx="56525" cy="55800"/>
            </a:xfrm>
            <a:custGeom>
              <a:avLst/>
              <a:gdLst/>
              <a:ahLst/>
              <a:cxnLst/>
              <a:rect l="l" t="t" r="r" b="b"/>
              <a:pathLst>
                <a:path w="2261" h="2232" extrusionOk="0">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8" name="Google Shape;1438;p14"/>
            <p:cNvSpPr/>
            <p:nvPr/>
          </p:nvSpPr>
          <p:spPr>
            <a:xfrm>
              <a:off x="1574375" y="3999525"/>
              <a:ext cx="55800" cy="55150"/>
            </a:xfrm>
            <a:custGeom>
              <a:avLst/>
              <a:gdLst/>
              <a:ahLst/>
              <a:cxnLst/>
              <a:rect l="l" t="t" r="r" b="b"/>
              <a:pathLst>
                <a:path w="2232" h="2206" extrusionOk="0">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9" name="Google Shape;1439;p14"/>
            <p:cNvSpPr/>
            <p:nvPr/>
          </p:nvSpPr>
          <p:spPr>
            <a:xfrm>
              <a:off x="1575200" y="4000350"/>
              <a:ext cx="54975" cy="54325"/>
            </a:xfrm>
            <a:custGeom>
              <a:avLst/>
              <a:gdLst/>
              <a:ahLst/>
              <a:cxnLst/>
              <a:rect l="l" t="t" r="r" b="b"/>
              <a:pathLst>
                <a:path w="2199" h="2173" extrusionOk="0">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0" name="Google Shape;1440;p14"/>
            <p:cNvSpPr/>
            <p:nvPr/>
          </p:nvSpPr>
          <p:spPr>
            <a:xfrm>
              <a:off x="1575925" y="4001050"/>
              <a:ext cx="54250" cy="53500"/>
            </a:xfrm>
            <a:custGeom>
              <a:avLst/>
              <a:gdLst/>
              <a:ahLst/>
              <a:cxnLst/>
              <a:rect l="l" t="t" r="r" b="b"/>
              <a:pathLst>
                <a:path w="2170" h="2140" extrusionOk="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1" name="Google Shape;1441;p14"/>
            <p:cNvSpPr/>
            <p:nvPr/>
          </p:nvSpPr>
          <p:spPr>
            <a:xfrm>
              <a:off x="1576625" y="4001875"/>
              <a:ext cx="53450" cy="52700"/>
            </a:xfrm>
            <a:custGeom>
              <a:avLst/>
              <a:gdLst/>
              <a:ahLst/>
              <a:cxnLst/>
              <a:rect l="l" t="t" r="r" b="b"/>
              <a:pathLst>
                <a:path w="2138" h="2108" extrusionOk="0">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2" name="Google Shape;1442;p14"/>
            <p:cNvSpPr/>
            <p:nvPr/>
          </p:nvSpPr>
          <p:spPr>
            <a:xfrm>
              <a:off x="1577450" y="4002600"/>
              <a:ext cx="52725" cy="51975"/>
            </a:xfrm>
            <a:custGeom>
              <a:avLst/>
              <a:gdLst/>
              <a:ahLst/>
              <a:cxnLst/>
              <a:rect l="l" t="t" r="r" b="b"/>
              <a:pathLst>
                <a:path w="2109" h="2079" extrusionOk="0">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3" name="Google Shape;1443;p14"/>
            <p:cNvSpPr/>
            <p:nvPr/>
          </p:nvSpPr>
          <p:spPr>
            <a:xfrm>
              <a:off x="1578275" y="4003425"/>
              <a:ext cx="51800" cy="51150"/>
            </a:xfrm>
            <a:custGeom>
              <a:avLst/>
              <a:gdLst/>
              <a:ahLst/>
              <a:cxnLst/>
              <a:rect l="l" t="t" r="r" b="b"/>
              <a:pathLst>
                <a:path w="2072" h="2046" extrusionOk="0">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4" name="Google Shape;1444;p14"/>
            <p:cNvSpPr/>
            <p:nvPr/>
          </p:nvSpPr>
          <p:spPr>
            <a:xfrm>
              <a:off x="1579000" y="4004125"/>
              <a:ext cx="51075" cy="50425"/>
            </a:xfrm>
            <a:custGeom>
              <a:avLst/>
              <a:gdLst/>
              <a:ahLst/>
              <a:cxnLst/>
              <a:rect l="l" t="t" r="r" b="b"/>
              <a:pathLst>
                <a:path w="2043" h="2017" extrusionOk="0">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5" name="Google Shape;1445;p14"/>
            <p:cNvSpPr/>
            <p:nvPr/>
          </p:nvSpPr>
          <p:spPr>
            <a:xfrm>
              <a:off x="1579800" y="4004950"/>
              <a:ext cx="50150" cy="49600"/>
            </a:xfrm>
            <a:custGeom>
              <a:avLst/>
              <a:gdLst/>
              <a:ahLst/>
              <a:cxnLst/>
              <a:rect l="l" t="t" r="r" b="b"/>
              <a:pathLst>
                <a:path w="2006" h="1984" extrusionOk="0">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6" name="Google Shape;1446;p14"/>
            <p:cNvSpPr/>
            <p:nvPr/>
          </p:nvSpPr>
          <p:spPr>
            <a:xfrm>
              <a:off x="1580525" y="4005675"/>
              <a:ext cx="49325" cy="48775"/>
            </a:xfrm>
            <a:custGeom>
              <a:avLst/>
              <a:gdLst/>
              <a:ahLst/>
              <a:cxnLst/>
              <a:rect l="l" t="t" r="r" b="b"/>
              <a:pathLst>
                <a:path w="1973" h="1951" extrusionOk="0">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7" name="Google Shape;1447;p14"/>
            <p:cNvSpPr/>
            <p:nvPr/>
          </p:nvSpPr>
          <p:spPr>
            <a:xfrm>
              <a:off x="1581350" y="4006500"/>
              <a:ext cx="48500" cy="48100"/>
            </a:xfrm>
            <a:custGeom>
              <a:avLst/>
              <a:gdLst/>
              <a:ahLst/>
              <a:cxnLst/>
              <a:rect l="l" t="t" r="r" b="b"/>
              <a:pathLst>
                <a:path w="1940" h="1924" extrusionOk="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8" name="Google Shape;1448;p14"/>
            <p:cNvSpPr/>
            <p:nvPr/>
          </p:nvSpPr>
          <p:spPr>
            <a:xfrm>
              <a:off x="1582075" y="4007200"/>
              <a:ext cx="47675" cy="47400"/>
            </a:xfrm>
            <a:custGeom>
              <a:avLst/>
              <a:gdLst/>
              <a:ahLst/>
              <a:cxnLst/>
              <a:rect l="l" t="t" r="r" b="b"/>
              <a:pathLst>
                <a:path w="1907" h="1896" extrusionOk="0">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9" name="Google Shape;1449;p14"/>
            <p:cNvSpPr/>
            <p:nvPr/>
          </p:nvSpPr>
          <p:spPr>
            <a:xfrm>
              <a:off x="1582875" y="4008025"/>
              <a:ext cx="46875" cy="46425"/>
            </a:xfrm>
            <a:custGeom>
              <a:avLst/>
              <a:gdLst/>
              <a:ahLst/>
              <a:cxnLst/>
              <a:rect l="l" t="t" r="r" b="b"/>
              <a:pathLst>
                <a:path w="1875" h="1857" extrusionOk="0">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0" name="Google Shape;1450;p14"/>
            <p:cNvSpPr/>
            <p:nvPr/>
          </p:nvSpPr>
          <p:spPr>
            <a:xfrm>
              <a:off x="1583600" y="4008750"/>
              <a:ext cx="46150" cy="45700"/>
            </a:xfrm>
            <a:custGeom>
              <a:avLst/>
              <a:gdLst/>
              <a:ahLst/>
              <a:cxnLst/>
              <a:rect l="l" t="t" r="r" b="b"/>
              <a:pathLst>
                <a:path w="1846" h="1828" extrusionOk="0">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1" name="Google Shape;1451;p14"/>
            <p:cNvSpPr/>
            <p:nvPr/>
          </p:nvSpPr>
          <p:spPr>
            <a:xfrm>
              <a:off x="1584325" y="4009575"/>
              <a:ext cx="45325" cy="44875"/>
            </a:xfrm>
            <a:custGeom>
              <a:avLst/>
              <a:gdLst/>
              <a:ahLst/>
              <a:cxnLst/>
              <a:rect l="l" t="t" r="r" b="b"/>
              <a:pathLst>
                <a:path w="1813" h="1795" extrusionOk="0">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2" name="Google Shape;1452;p14"/>
            <p:cNvSpPr/>
            <p:nvPr/>
          </p:nvSpPr>
          <p:spPr>
            <a:xfrm>
              <a:off x="1585150" y="4010275"/>
              <a:ext cx="44600" cy="44175"/>
            </a:xfrm>
            <a:custGeom>
              <a:avLst/>
              <a:gdLst/>
              <a:ahLst/>
              <a:cxnLst/>
              <a:rect l="l" t="t" r="r" b="b"/>
              <a:pathLst>
                <a:path w="1784" h="1767" extrusionOk="0">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3" name="Google Shape;1453;p14"/>
            <p:cNvSpPr/>
            <p:nvPr/>
          </p:nvSpPr>
          <p:spPr>
            <a:xfrm>
              <a:off x="1585950" y="4011100"/>
              <a:ext cx="43700" cy="43325"/>
            </a:xfrm>
            <a:custGeom>
              <a:avLst/>
              <a:gdLst/>
              <a:ahLst/>
              <a:cxnLst/>
              <a:rect l="l" t="t" r="r" b="b"/>
              <a:pathLst>
                <a:path w="1748" h="1733" extrusionOk="0">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4" name="Google Shape;1454;p14"/>
            <p:cNvSpPr/>
            <p:nvPr/>
          </p:nvSpPr>
          <p:spPr>
            <a:xfrm>
              <a:off x="1586675" y="4011825"/>
              <a:ext cx="43075" cy="42600"/>
            </a:xfrm>
            <a:custGeom>
              <a:avLst/>
              <a:gdLst/>
              <a:ahLst/>
              <a:cxnLst/>
              <a:rect l="l" t="t" r="r" b="b"/>
              <a:pathLst>
                <a:path w="1723" h="1704" extrusionOk="0">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5" name="Google Shape;1455;p14"/>
            <p:cNvSpPr/>
            <p:nvPr/>
          </p:nvSpPr>
          <p:spPr>
            <a:xfrm>
              <a:off x="1587500" y="4012650"/>
              <a:ext cx="42150" cy="41650"/>
            </a:xfrm>
            <a:custGeom>
              <a:avLst/>
              <a:gdLst/>
              <a:ahLst/>
              <a:cxnLst/>
              <a:rect l="l" t="t" r="r" b="b"/>
              <a:pathLst>
                <a:path w="1686" h="1666" extrusionOk="0">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6" name="Google Shape;1456;p14"/>
            <p:cNvSpPr/>
            <p:nvPr/>
          </p:nvSpPr>
          <p:spPr>
            <a:xfrm>
              <a:off x="1588225" y="4013350"/>
              <a:ext cx="41225" cy="41075"/>
            </a:xfrm>
            <a:custGeom>
              <a:avLst/>
              <a:gdLst/>
              <a:ahLst/>
              <a:cxnLst/>
              <a:rect l="l" t="t" r="r" b="b"/>
              <a:pathLst>
                <a:path w="1649" h="1643" extrusionOk="0">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7" name="Google Shape;1457;p14"/>
            <p:cNvSpPr/>
            <p:nvPr/>
          </p:nvSpPr>
          <p:spPr>
            <a:xfrm>
              <a:off x="1589025" y="4014175"/>
              <a:ext cx="40625" cy="40250"/>
            </a:xfrm>
            <a:custGeom>
              <a:avLst/>
              <a:gdLst/>
              <a:ahLst/>
              <a:cxnLst/>
              <a:rect l="l" t="t" r="r" b="b"/>
              <a:pathLst>
                <a:path w="1625" h="1610" extrusionOk="0">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8" name="Google Shape;1458;p14"/>
            <p:cNvSpPr/>
            <p:nvPr/>
          </p:nvSpPr>
          <p:spPr>
            <a:xfrm>
              <a:off x="1589750" y="4014900"/>
              <a:ext cx="39800" cy="39400"/>
            </a:xfrm>
            <a:custGeom>
              <a:avLst/>
              <a:gdLst/>
              <a:ahLst/>
              <a:cxnLst/>
              <a:rect l="l" t="t" r="r" b="b"/>
              <a:pathLst>
                <a:path w="1592" h="1576" extrusionOk="0">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9" name="Google Shape;1459;p14"/>
            <p:cNvSpPr/>
            <p:nvPr/>
          </p:nvSpPr>
          <p:spPr>
            <a:xfrm>
              <a:off x="1590575" y="4015725"/>
              <a:ext cx="39075" cy="38575"/>
            </a:xfrm>
            <a:custGeom>
              <a:avLst/>
              <a:gdLst/>
              <a:ahLst/>
              <a:cxnLst/>
              <a:rect l="l" t="t" r="r" b="b"/>
              <a:pathLst>
                <a:path w="1563" h="1543" extrusionOk="0">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0" name="Google Shape;1460;p14"/>
            <p:cNvSpPr/>
            <p:nvPr/>
          </p:nvSpPr>
          <p:spPr>
            <a:xfrm>
              <a:off x="1591300" y="4016425"/>
              <a:ext cx="38250" cy="38000"/>
            </a:xfrm>
            <a:custGeom>
              <a:avLst/>
              <a:gdLst/>
              <a:ahLst/>
              <a:cxnLst/>
              <a:rect l="l" t="t" r="r" b="b"/>
              <a:pathLst>
                <a:path w="1530" h="1520" extrusionOk="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1" name="Google Shape;1461;p14"/>
            <p:cNvSpPr/>
            <p:nvPr/>
          </p:nvSpPr>
          <p:spPr>
            <a:xfrm>
              <a:off x="1592000" y="4017250"/>
              <a:ext cx="37550" cy="37075"/>
            </a:xfrm>
            <a:custGeom>
              <a:avLst/>
              <a:gdLst/>
              <a:ahLst/>
              <a:cxnLst/>
              <a:rect l="l" t="t" r="r" b="b"/>
              <a:pathLst>
                <a:path w="1502" h="1483" extrusionOk="0">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2" name="Google Shape;1462;p14"/>
            <p:cNvSpPr/>
            <p:nvPr/>
          </p:nvSpPr>
          <p:spPr>
            <a:xfrm>
              <a:off x="1592825" y="4017975"/>
              <a:ext cx="36725" cy="36350"/>
            </a:xfrm>
            <a:custGeom>
              <a:avLst/>
              <a:gdLst/>
              <a:ahLst/>
              <a:cxnLst/>
              <a:rect l="l" t="t" r="r" b="b"/>
              <a:pathLst>
                <a:path w="1469" h="1454" extrusionOk="0">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3" name="Google Shape;1463;p14"/>
            <p:cNvSpPr/>
            <p:nvPr/>
          </p:nvSpPr>
          <p:spPr>
            <a:xfrm>
              <a:off x="1593650" y="4018800"/>
              <a:ext cx="35700" cy="35525"/>
            </a:xfrm>
            <a:custGeom>
              <a:avLst/>
              <a:gdLst/>
              <a:ahLst/>
              <a:cxnLst/>
              <a:rect l="l" t="t" r="r" b="b"/>
              <a:pathLst>
                <a:path w="1428" h="1421" extrusionOk="0">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4" name="Google Shape;1464;p14"/>
            <p:cNvSpPr/>
            <p:nvPr/>
          </p:nvSpPr>
          <p:spPr>
            <a:xfrm>
              <a:off x="1594375" y="4019500"/>
              <a:ext cx="35175" cy="34725"/>
            </a:xfrm>
            <a:custGeom>
              <a:avLst/>
              <a:gdLst/>
              <a:ahLst/>
              <a:cxnLst/>
              <a:rect l="l" t="t" r="r" b="b"/>
              <a:pathLst>
                <a:path w="1407" h="1389" extrusionOk="0">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5" name="Google Shape;1465;p14"/>
            <p:cNvSpPr/>
            <p:nvPr/>
          </p:nvSpPr>
          <p:spPr>
            <a:xfrm>
              <a:off x="1595175" y="4020325"/>
              <a:ext cx="34175" cy="34000"/>
            </a:xfrm>
            <a:custGeom>
              <a:avLst/>
              <a:gdLst/>
              <a:ahLst/>
              <a:cxnLst/>
              <a:rect l="l" t="t" r="r" b="b"/>
              <a:pathLst>
                <a:path w="1367" h="1360" extrusionOk="0">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6" name="Google Shape;1466;p14"/>
            <p:cNvSpPr/>
            <p:nvPr/>
          </p:nvSpPr>
          <p:spPr>
            <a:xfrm>
              <a:off x="1595800" y="4021050"/>
              <a:ext cx="33550" cy="33275"/>
            </a:xfrm>
            <a:custGeom>
              <a:avLst/>
              <a:gdLst/>
              <a:ahLst/>
              <a:cxnLst/>
              <a:rect l="l" t="t" r="r" b="b"/>
              <a:pathLst>
                <a:path w="1342" h="1331" extrusionOk="0">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7" name="Google Shape;1467;p14"/>
            <p:cNvSpPr/>
            <p:nvPr/>
          </p:nvSpPr>
          <p:spPr>
            <a:xfrm>
              <a:off x="1596525" y="4021875"/>
              <a:ext cx="32825" cy="32275"/>
            </a:xfrm>
            <a:custGeom>
              <a:avLst/>
              <a:gdLst/>
              <a:ahLst/>
              <a:cxnLst/>
              <a:rect l="l" t="t" r="r" b="b"/>
              <a:pathLst>
                <a:path w="1313" h="1291" extrusionOk="0">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8" name="Google Shape;1468;p14"/>
            <p:cNvSpPr/>
            <p:nvPr/>
          </p:nvSpPr>
          <p:spPr>
            <a:xfrm>
              <a:off x="1597350" y="4022575"/>
              <a:ext cx="31900" cy="31575"/>
            </a:xfrm>
            <a:custGeom>
              <a:avLst/>
              <a:gdLst/>
              <a:ahLst/>
              <a:cxnLst/>
              <a:rect l="l" t="t" r="r" b="b"/>
              <a:pathLst>
                <a:path w="1276" h="1263" extrusionOk="0">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9" name="Google Shape;1469;p14"/>
            <p:cNvSpPr/>
            <p:nvPr/>
          </p:nvSpPr>
          <p:spPr>
            <a:xfrm>
              <a:off x="1598050" y="4023400"/>
              <a:ext cx="31300" cy="30750"/>
            </a:xfrm>
            <a:custGeom>
              <a:avLst/>
              <a:gdLst/>
              <a:ahLst/>
              <a:cxnLst/>
              <a:rect l="l" t="t" r="r" b="b"/>
              <a:pathLst>
                <a:path w="1252" h="1230" extrusionOk="0">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0" name="Google Shape;1470;p14"/>
            <p:cNvSpPr/>
            <p:nvPr/>
          </p:nvSpPr>
          <p:spPr>
            <a:xfrm>
              <a:off x="1598875" y="4024025"/>
              <a:ext cx="30375" cy="30000"/>
            </a:xfrm>
            <a:custGeom>
              <a:avLst/>
              <a:gdLst/>
              <a:ahLst/>
              <a:cxnLst/>
              <a:rect l="l" t="t" r="r" b="b"/>
              <a:pathLst>
                <a:path w="1215" h="1200" extrusionOk="0">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1" name="Google Shape;1471;p14"/>
            <p:cNvSpPr/>
            <p:nvPr/>
          </p:nvSpPr>
          <p:spPr>
            <a:xfrm>
              <a:off x="1599600" y="4024750"/>
              <a:ext cx="29650" cy="29250"/>
            </a:xfrm>
            <a:custGeom>
              <a:avLst/>
              <a:gdLst/>
              <a:ahLst/>
              <a:cxnLst/>
              <a:rect l="l" t="t" r="r" b="b"/>
              <a:pathLst>
                <a:path w="1186" h="1170" extrusionOk="0">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2" name="Google Shape;1472;p14"/>
            <p:cNvSpPr/>
            <p:nvPr/>
          </p:nvSpPr>
          <p:spPr>
            <a:xfrm>
              <a:off x="1600425" y="4025550"/>
              <a:ext cx="28825" cy="28325"/>
            </a:xfrm>
            <a:custGeom>
              <a:avLst/>
              <a:gdLst/>
              <a:ahLst/>
              <a:cxnLst/>
              <a:rect l="l" t="t" r="r" b="b"/>
              <a:pathLst>
                <a:path w="1153" h="1133" extrusionOk="0">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3" name="Google Shape;1473;p14"/>
            <p:cNvSpPr/>
            <p:nvPr/>
          </p:nvSpPr>
          <p:spPr>
            <a:xfrm>
              <a:off x="1601125" y="4026375"/>
              <a:ext cx="28125" cy="27500"/>
            </a:xfrm>
            <a:custGeom>
              <a:avLst/>
              <a:gdLst/>
              <a:ahLst/>
              <a:cxnLst/>
              <a:rect l="l" t="t" r="r" b="b"/>
              <a:pathLst>
                <a:path w="1125" h="1100" extrusionOk="0">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4" name="Google Shape;1474;p14"/>
            <p:cNvSpPr/>
            <p:nvPr/>
          </p:nvSpPr>
          <p:spPr>
            <a:xfrm>
              <a:off x="1601950" y="4027100"/>
              <a:ext cx="27300" cy="26900"/>
            </a:xfrm>
            <a:custGeom>
              <a:avLst/>
              <a:gdLst/>
              <a:ahLst/>
              <a:cxnLst/>
              <a:rect l="l" t="t" r="r" b="b"/>
              <a:pathLst>
                <a:path w="1092" h="1076" extrusionOk="0">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5" name="Google Shape;1475;p14"/>
            <p:cNvSpPr/>
            <p:nvPr/>
          </p:nvSpPr>
          <p:spPr>
            <a:xfrm>
              <a:off x="1602675" y="4027925"/>
              <a:ext cx="26475" cy="25950"/>
            </a:xfrm>
            <a:custGeom>
              <a:avLst/>
              <a:gdLst/>
              <a:ahLst/>
              <a:cxnLst/>
              <a:rect l="l" t="t" r="r" b="b"/>
              <a:pathLst>
                <a:path w="1059" h="1038" extrusionOk="0">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6" name="Google Shape;1476;p14"/>
            <p:cNvSpPr/>
            <p:nvPr/>
          </p:nvSpPr>
          <p:spPr>
            <a:xfrm>
              <a:off x="1603500" y="4028625"/>
              <a:ext cx="25650" cy="25250"/>
            </a:xfrm>
            <a:custGeom>
              <a:avLst/>
              <a:gdLst/>
              <a:ahLst/>
              <a:cxnLst/>
              <a:rect l="l" t="t" r="r" b="b"/>
              <a:pathLst>
                <a:path w="1026" h="1010" extrusionOk="0">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7" name="Google Shape;1477;p14"/>
            <p:cNvSpPr/>
            <p:nvPr/>
          </p:nvSpPr>
          <p:spPr>
            <a:xfrm>
              <a:off x="1604200" y="4029450"/>
              <a:ext cx="24950" cy="24450"/>
            </a:xfrm>
            <a:custGeom>
              <a:avLst/>
              <a:gdLst/>
              <a:ahLst/>
              <a:cxnLst/>
              <a:rect l="l" t="t" r="r" b="b"/>
              <a:pathLst>
                <a:path w="998" h="978" extrusionOk="0">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8" name="Google Shape;1478;p14"/>
            <p:cNvSpPr/>
            <p:nvPr/>
          </p:nvSpPr>
          <p:spPr>
            <a:xfrm>
              <a:off x="1605025" y="4030175"/>
              <a:ext cx="24125" cy="23725"/>
            </a:xfrm>
            <a:custGeom>
              <a:avLst/>
              <a:gdLst/>
              <a:ahLst/>
              <a:cxnLst/>
              <a:rect l="l" t="t" r="r" b="b"/>
              <a:pathLst>
                <a:path w="965" h="949" extrusionOk="0">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9" name="Google Shape;1479;p14"/>
            <p:cNvSpPr/>
            <p:nvPr/>
          </p:nvSpPr>
          <p:spPr>
            <a:xfrm>
              <a:off x="1605750" y="4031000"/>
              <a:ext cx="23400" cy="22900"/>
            </a:xfrm>
            <a:custGeom>
              <a:avLst/>
              <a:gdLst/>
              <a:ahLst/>
              <a:cxnLst/>
              <a:rect l="l" t="t" r="r" b="b"/>
              <a:pathLst>
                <a:path w="936" h="916" extrusionOk="0">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0" name="Google Shape;1480;p14"/>
            <p:cNvSpPr/>
            <p:nvPr/>
          </p:nvSpPr>
          <p:spPr>
            <a:xfrm>
              <a:off x="1606575" y="4031700"/>
              <a:ext cx="22475" cy="22200"/>
            </a:xfrm>
            <a:custGeom>
              <a:avLst/>
              <a:gdLst/>
              <a:ahLst/>
              <a:cxnLst/>
              <a:rect l="l" t="t" r="r" b="b"/>
              <a:pathLst>
                <a:path w="899" h="888" extrusionOk="0">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1" name="Google Shape;1481;p14"/>
            <p:cNvSpPr/>
            <p:nvPr/>
          </p:nvSpPr>
          <p:spPr>
            <a:xfrm>
              <a:off x="1607275" y="4032425"/>
              <a:ext cx="21650" cy="21375"/>
            </a:xfrm>
            <a:custGeom>
              <a:avLst/>
              <a:gdLst/>
              <a:ahLst/>
              <a:cxnLst/>
              <a:rect l="l" t="t" r="r" b="b"/>
              <a:pathLst>
                <a:path w="866" h="855" extrusionOk="0">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2" name="Google Shape;1482;p14"/>
            <p:cNvSpPr/>
            <p:nvPr/>
          </p:nvSpPr>
          <p:spPr>
            <a:xfrm>
              <a:off x="1608100" y="4033250"/>
              <a:ext cx="20825" cy="20550"/>
            </a:xfrm>
            <a:custGeom>
              <a:avLst/>
              <a:gdLst/>
              <a:ahLst/>
              <a:cxnLst/>
              <a:rect l="l" t="t" r="r" b="b"/>
              <a:pathLst>
                <a:path w="833" h="822" extrusionOk="0">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3" name="Google Shape;1483;p14"/>
            <p:cNvSpPr/>
            <p:nvPr/>
          </p:nvSpPr>
          <p:spPr>
            <a:xfrm>
              <a:off x="1608825" y="4034075"/>
              <a:ext cx="20100" cy="19825"/>
            </a:xfrm>
            <a:custGeom>
              <a:avLst/>
              <a:gdLst/>
              <a:ahLst/>
              <a:cxnLst/>
              <a:rect l="l" t="t" r="r" b="b"/>
              <a:pathLst>
                <a:path w="804" h="793" extrusionOk="0">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4" name="Google Shape;1484;p14"/>
            <p:cNvSpPr/>
            <p:nvPr/>
          </p:nvSpPr>
          <p:spPr>
            <a:xfrm>
              <a:off x="1609650" y="4034775"/>
              <a:ext cx="19400" cy="18950"/>
            </a:xfrm>
            <a:custGeom>
              <a:avLst/>
              <a:gdLst/>
              <a:ahLst/>
              <a:cxnLst/>
              <a:rect l="l" t="t" r="r" b="b"/>
              <a:pathLst>
                <a:path w="776" h="758" extrusionOk="0">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5" name="Google Shape;1485;p14"/>
            <p:cNvSpPr/>
            <p:nvPr/>
          </p:nvSpPr>
          <p:spPr>
            <a:xfrm>
              <a:off x="1610350" y="4035600"/>
              <a:ext cx="18700" cy="18125"/>
            </a:xfrm>
            <a:custGeom>
              <a:avLst/>
              <a:gdLst/>
              <a:ahLst/>
              <a:cxnLst/>
              <a:rect l="l" t="t" r="r" b="b"/>
              <a:pathLst>
                <a:path w="748" h="725" extrusionOk="0">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6" name="Google Shape;1486;p14"/>
            <p:cNvSpPr/>
            <p:nvPr/>
          </p:nvSpPr>
          <p:spPr>
            <a:xfrm>
              <a:off x="1611175" y="4036325"/>
              <a:ext cx="17650" cy="17400"/>
            </a:xfrm>
            <a:custGeom>
              <a:avLst/>
              <a:gdLst/>
              <a:ahLst/>
              <a:cxnLst/>
              <a:rect l="l" t="t" r="r" b="b"/>
              <a:pathLst>
                <a:path w="706" h="696" extrusionOk="0">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7" name="Google Shape;1487;p14"/>
            <p:cNvSpPr/>
            <p:nvPr/>
          </p:nvSpPr>
          <p:spPr>
            <a:xfrm>
              <a:off x="1611900" y="4037150"/>
              <a:ext cx="16925" cy="16575"/>
            </a:xfrm>
            <a:custGeom>
              <a:avLst/>
              <a:gdLst/>
              <a:ahLst/>
              <a:cxnLst/>
              <a:rect l="l" t="t" r="r" b="b"/>
              <a:pathLst>
                <a:path w="677" h="663" extrusionOk="0">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8" name="Google Shape;1488;p14"/>
            <p:cNvSpPr/>
            <p:nvPr/>
          </p:nvSpPr>
          <p:spPr>
            <a:xfrm>
              <a:off x="1612725" y="4037850"/>
              <a:ext cx="16100" cy="15875"/>
            </a:xfrm>
            <a:custGeom>
              <a:avLst/>
              <a:gdLst/>
              <a:ahLst/>
              <a:cxnLst/>
              <a:rect l="l" t="t" r="r" b="b"/>
              <a:pathLst>
                <a:path w="644" h="635" extrusionOk="0">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9" name="Google Shape;1489;p14"/>
            <p:cNvSpPr/>
            <p:nvPr/>
          </p:nvSpPr>
          <p:spPr>
            <a:xfrm>
              <a:off x="1613425" y="4038675"/>
              <a:ext cx="15400" cy="15050"/>
            </a:xfrm>
            <a:custGeom>
              <a:avLst/>
              <a:gdLst/>
              <a:ahLst/>
              <a:cxnLst/>
              <a:rect l="l" t="t" r="r" b="b"/>
              <a:pathLst>
                <a:path w="616" h="602" extrusionOk="0">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0" name="Google Shape;1490;p14"/>
            <p:cNvSpPr/>
            <p:nvPr/>
          </p:nvSpPr>
          <p:spPr>
            <a:xfrm>
              <a:off x="1614250" y="4039400"/>
              <a:ext cx="14575" cy="14225"/>
            </a:xfrm>
            <a:custGeom>
              <a:avLst/>
              <a:gdLst/>
              <a:ahLst/>
              <a:cxnLst/>
              <a:rect l="l" t="t" r="r" b="b"/>
              <a:pathLst>
                <a:path w="583" h="569" extrusionOk="0">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1" name="Google Shape;1491;p14"/>
            <p:cNvSpPr/>
            <p:nvPr/>
          </p:nvSpPr>
          <p:spPr>
            <a:xfrm>
              <a:off x="1614975" y="4040125"/>
              <a:ext cx="13750" cy="13600"/>
            </a:xfrm>
            <a:custGeom>
              <a:avLst/>
              <a:gdLst/>
              <a:ahLst/>
              <a:cxnLst/>
              <a:rect l="l" t="t" r="r" b="b"/>
              <a:pathLst>
                <a:path w="550" h="544" extrusionOk="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2" name="Google Shape;1492;p14"/>
            <p:cNvSpPr/>
            <p:nvPr/>
          </p:nvSpPr>
          <p:spPr>
            <a:xfrm>
              <a:off x="1615800" y="4040925"/>
              <a:ext cx="13025" cy="12800"/>
            </a:xfrm>
            <a:custGeom>
              <a:avLst/>
              <a:gdLst/>
              <a:ahLst/>
              <a:cxnLst/>
              <a:rect l="l" t="t" r="r" b="b"/>
              <a:pathLst>
                <a:path w="521" h="512" extrusionOk="0">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3" name="Google Shape;1493;p14"/>
            <p:cNvSpPr/>
            <p:nvPr/>
          </p:nvSpPr>
          <p:spPr>
            <a:xfrm>
              <a:off x="1616500" y="4041750"/>
              <a:ext cx="12225" cy="11875"/>
            </a:xfrm>
            <a:custGeom>
              <a:avLst/>
              <a:gdLst/>
              <a:ahLst/>
              <a:cxnLst/>
              <a:rect l="l" t="t" r="r" b="b"/>
              <a:pathLst>
                <a:path w="489" h="475" extrusionOk="0">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4" name="Google Shape;1494;p14"/>
            <p:cNvSpPr/>
            <p:nvPr/>
          </p:nvSpPr>
          <p:spPr>
            <a:xfrm>
              <a:off x="1617325" y="4042475"/>
              <a:ext cx="11400" cy="11150"/>
            </a:xfrm>
            <a:custGeom>
              <a:avLst/>
              <a:gdLst/>
              <a:ahLst/>
              <a:cxnLst/>
              <a:rect l="l" t="t" r="r" b="b"/>
              <a:pathLst>
                <a:path w="456" h="446" extrusionOk="0">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5" name="Google Shape;1495;p14"/>
            <p:cNvSpPr/>
            <p:nvPr/>
          </p:nvSpPr>
          <p:spPr>
            <a:xfrm>
              <a:off x="1618050" y="4043275"/>
              <a:ext cx="10675" cy="10350"/>
            </a:xfrm>
            <a:custGeom>
              <a:avLst/>
              <a:gdLst/>
              <a:ahLst/>
              <a:cxnLst/>
              <a:rect l="l" t="t" r="r" b="b"/>
              <a:pathLst>
                <a:path w="427" h="414" extrusionOk="0">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6" name="Google Shape;1496;p14"/>
            <p:cNvSpPr/>
            <p:nvPr/>
          </p:nvSpPr>
          <p:spPr>
            <a:xfrm>
              <a:off x="1618875" y="4044000"/>
              <a:ext cx="9750" cy="9575"/>
            </a:xfrm>
            <a:custGeom>
              <a:avLst/>
              <a:gdLst/>
              <a:ahLst/>
              <a:cxnLst/>
              <a:rect l="l" t="t" r="r" b="b"/>
              <a:pathLst>
                <a:path w="390" h="383" extrusionOk="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7" name="Google Shape;1497;p14"/>
            <p:cNvSpPr/>
            <p:nvPr/>
          </p:nvSpPr>
          <p:spPr>
            <a:xfrm>
              <a:off x="1619575" y="4044825"/>
              <a:ext cx="9150" cy="8800"/>
            </a:xfrm>
            <a:custGeom>
              <a:avLst/>
              <a:gdLst/>
              <a:ahLst/>
              <a:cxnLst/>
              <a:rect l="l" t="t" r="r" b="b"/>
              <a:pathLst>
                <a:path w="366" h="352" extrusionOk="0">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8" name="Google Shape;1498;p14"/>
            <p:cNvSpPr/>
            <p:nvPr/>
          </p:nvSpPr>
          <p:spPr>
            <a:xfrm>
              <a:off x="1620400" y="4045550"/>
              <a:ext cx="8225" cy="8075"/>
            </a:xfrm>
            <a:custGeom>
              <a:avLst/>
              <a:gdLst/>
              <a:ahLst/>
              <a:cxnLst/>
              <a:rect l="l" t="t" r="r" b="b"/>
              <a:pathLst>
                <a:path w="329" h="323" extrusionOk="0">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9" name="Google Shape;1499;p14"/>
            <p:cNvSpPr/>
            <p:nvPr/>
          </p:nvSpPr>
          <p:spPr>
            <a:xfrm>
              <a:off x="1621125" y="4046350"/>
              <a:ext cx="7500" cy="7075"/>
            </a:xfrm>
            <a:custGeom>
              <a:avLst/>
              <a:gdLst/>
              <a:ahLst/>
              <a:cxnLst/>
              <a:rect l="l" t="t" r="r" b="b"/>
              <a:pathLst>
                <a:path w="300" h="283" extrusionOk="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0" name="Google Shape;1500;p14"/>
            <p:cNvSpPr/>
            <p:nvPr/>
          </p:nvSpPr>
          <p:spPr>
            <a:xfrm>
              <a:off x="1621950" y="4047075"/>
              <a:ext cx="6675" cy="6550"/>
            </a:xfrm>
            <a:custGeom>
              <a:avLst/>
              <a:gdLst/>
              <a:ahLst/>
              <a:cxnLst/>
              <a:rect l="l" t="t" r="r" b="b"/>
              <a:pathLst>
                <a:path w="267" h="262" extrusionOk="0">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1" name="Google Shape;1501;p14"/>
            <p:cNvSpPr/>
            <p:nvPr/>
          </p:nvSpPr>
          <p:spPr>
            <a:xfrm>
              <a:off x="2257925" y="4247300"/>
              <a:ext cx="34675" cy="34275"/>
            </a:xfrm>
            <a:custGeom>
              <a:avLst/>
              <a:gdLst/>
              <a:ahLst/>
              <a:cxnLst/>
              <a:rect l="l" t="t" r="r" b="b"/>
              <a:pathLst>
                <a:path w="1387" h="1371" extrusionOk="0">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2" name="Google Shape;1502;p14"/>
            <p:cNvSpPr/>
            <p:nvPr/>
          </p:nvSpPr>
          <p:spPr>
            <a:xfrm>
              <a:off x="2258250" y="4247600"/>
              <a:ext cx="34250" cy="33875"/>
            </a:xfrm>
            <a:custGeom>
              <a:avLst/>
              <a:gdLst/>
              <a:ahLst/>
              <a:cxnLst/>
              <a:rect l="l" t="t" r="r" b="b"/>
              <a:pathLst>
                <a:path w="1370" h="1355" extrusionOk="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3" name="Google Shape;1503;p14"/>
            <p:cNvSpPr/>
            <p:nvPr/>
          </p:nvSpPr>
          <p:spPr>
            <a:xfrm>
              <a:off x="2258650" y="4247900"/>
              <a:ext cx="33850" cy="33575"/>
            </a:xfrm>
            <a:custGeom>
              <a:avLst/>
              <a:gdLst/>
              <a:ahLst/>
              <a:cxnLst/>
              <a:rect l="l" t="t" r="r" b="b"/>
              <a:pathLst>
                <a:path w="1354" h="1343" extrusionOk="0">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4" name="Google Shape;1504;p14"/>
            <p:cNvSpPr/>
            <p:nvPr/>
          </p:nvSpPr>
          <p:spPr>
            <a:xfrm>
              <a:off x="2259050" y="4248325"/>
              <a:ext cx="33550" cy="33150"/>
            </a:xfrm>
            <a:custGeom>
              <a:avLst/>
              <a:gdLst/>
              <a:ahLst/>
              <a:cxnLst/>
              <a:rect l="l" t="t" r="r" b="b"/>
              <a:pathLst>
                <a:path w="1342" h="1326" extrusionOk="0">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5" name="Google Shape;1505;p14"/>
            <p:cNvSpPr/>
            <p:nvPr/>
          </p:nvSpPr>
          <p:spPr>
            <a:xfrm>
              <a:off x="2259475" y="4248625"/>
              <a:ext cx="33125" cy="32850"/>
            </a:xfrm>
            <a:custGeom>
              <a:avLst/>
              <a:gdLst/>
              <a:ahLst/>
              <a:cxnLst/>
              <a:rect l="l" t="t" r="r" b="b"/>
              <a:pathLst>
                <a:path w="1325" h="1314" extrusionOk="0">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6" name="Google Shape;1506;p14"/>
            <p:cNvSpPr/>
            <p:nvPr/>
          </p:nvSpPr>
          <p:spPr>
            <a:xfrm>
              <a:off x="2259775" y="4249025"/>
              <a:ext cx="32725" cy="32450"/>
            </a:xfrm>
            <a:custGeom>
              <a:avLst/>
              <a:gdLst/>
              <a:ahLst/>
              <a:cxnLst/>
              <a:rect l="l" t="t" r="r" b="b"/>
              <a:pathLst>
                <a:path w="1309" h="1298" extrusionOk="0">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7" name="Google Shape;1507;p14"/>
            <p:cNvSpPr/>
            <p:nvPr/>
          </p:nvSpPr>
          <p:spPr>
            <a:xfrm>
              <a:off x="2260200" y="4249450"/>
              <a:ext cx="32300" cy="31925"/>
            </a:xfrm>
            <a:custGeom>
              <a:avLst/>
              <a:gdLst/>
              <a:ahLst/>
              <a:cxnLst/>
              <a:rect l="l" t="t" r="r" b="b"/>
              <a:pathLst>
                <a:path w="1292" h="1277" extrusionOk="0">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8" name="Google Shape;1508;p14"/>
            <p:cNvSpPr/>
            <p:nvPr/>
          </p:nvSpPr>
          <p:spPr>
            <a:xfrm>
              <a:off x="2260500" y="4249850"/>
              <a:ext cx="32100" cy="31625"/>
            </a:xfrm>
            <a:custGeom>
              <a:avLst/>
              <a:gdLst/>
              <a:ahLst/>
              <a:cxnLst/>
              <a:rect l="l" t="t" r="r" b="b"/>
              <a:pathLst>
                <a:path w="1284" h="1265" extrusionOk="0">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9" name="Google Shape;1509;p14"/>
            <p:cNvSpPr/>
            <p:nvPr/>
          </p:nvSpPr>
          <p:spPr>
            <a:xfrm>
              <a:off x="2260800" y="4250175"/>
              <a:ext cx="31600" cy="31300"/>
            </a:xfrm>
            <a:custGeom>
              <a:avLst/>
              <a:gdLst/>
              <a:ahLst/>
              <a:cxnLst/>
              <a:rect l="l" t="t" r="r" b="b"/>
              <a:pathLst>
                <a:path w="1264" h="1252" extrusionOk="0">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0" name="Google Shape;1510;p14"/>
            <p:cNvSpPr/>
            <p:nvPr/>
          </p:nvSpPr>
          <p:spPr>
            <a:xfrm>
              <a:off x="2261225" y="4250575"/>
              <a:ext cx="31175" cy="30900"/>
            </a:xfrm>
            <a:custGeom>
              <a:avLst/>
              <a:gdLst/>
              <a:ahLst/>
              <a:cxnLst/>
              <a:rect l="l" t="t" r="r" b="b"/>
              <a:pathLst>
                <a:path w="1247" h="1236" extrusionOk="0">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1" name="Google Shape;1511;p14"/>
            <p:cNvSpPr/>
            <p:nvPr/>
          </p:nvSpPr>
          <p:spPr>
            <a:xfrm>
              <a:off x="2261625" y="4250975"/>
              <a:ext cx="30775" cy="30500"/>
            </a:xfrm>
            <a:custGeom>
              <a:avLst/>
              <a:gdLst/>
              <a:ahLst/>
              <a:cxnLst/>
              <a:rect l="l" t="t" r="r" b="b"/>
              <a:pathLst>
                <a:path w="1231" h="1220" extrusionOk="0">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2" name="Google Shape;1512;p14"/>
            <p:cNvSpPr/>
            <p:nvPr/>
          </p:nvSpPr>
          <p:spPr>
            <a:xfrm>
              <a:off x="2262025" y="4251400"/>
              <a:ext cx="30475" cy="30025"/>
            </a:xfrm>
            <a:custGeom>
              <a:avLst/>
              <a:gdLst/>
              <a:ahLst/>
              <a:cxnLst/>
              <a:rect l="l" t="t" r="r" b="b"/>
              <a:pathLst>
                <a:path w="1219" h="1201" extrusionOk="0">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3" name="Google Shape;1513;p14"/>
            <p:cNvSpPr/>
            <p:nvPr/>
          </p:nvSpPr>
          <p:spPr>
            <a:xfrm>
              <a:off x="2262350" y="4251700"/>
              <a:ext cx="30050" cy="29725"/>
            </a:xfrm>
            <a:custGeom>
              <a:avLst/>
              <a:gdLst/>
              <a:ahLst/>
              <a:cxnLst/>
              <a:rect l="l" t="t" r="r" b="b"/>
              <a:pathLst>
                <a:path w="1202" h="1189" extrusionOk="0">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4" name="Google Shape;1514;p14"/>
            <p:cNvSpPr/>
            <p:nvPr/>
          </p:nvSpPr>
          <p:spPr>
            <a:xfrm>
              <a:off x="2262750" y="4252100"/>
              <a:ext cx="29650" cy="29225"/>
            </a:xfrm>
            <a:custGeom>
              <a:avLst/>
              <a:gdLst/>
              <a:ahLst/>
              <a:cxnLst/>
              <a:rect l="l" t="t" r="r" b="b"/>
              <a:pathLst>
                <a:path w="1186" h="1169" extrusionOk="0">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5" name="Google Shape;1515;p14"/>
            <p:cNvSpPr/>
            <p:nvPr/>
          </p:nvSpPr>
          <p:spPr>
            <a:xfrm>
              <a:off x="2263175" y="4252425"/>
              <a:ext cx="29225" cy="28900"/>
            </a:xfrm>
            <a:custGeom>
              <a:avLst/>
              <a:gdLst/>
              <a:ahLst/>
              <a:cxnLst/>
              <a:rect l="l" t="t" r="r" b="b"/>
              <a:pathLst>
                <a:path w="1169" h="1156" extrusionOk="0">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6" name="Google Shape;1516;p14"/>
            <p:cNvSpPr/>
            <p:nvPr/>
          </p:nvSpPr>
          <p:spPr>
            <a:xfrm>
              <a:off x="2263575" y="4252725"/>
              <a:ext cx="28825" cy="28650"/>
            </a:xfrm>
            <a:custGeom>
              <a:avLst/>
              <a:gdLst/>
              <a:ahLst/>
              <a:cxnLst/>
              <a:rect l="l" t="t" r="r" b="b"/>
              <a:pathLst>
                <a:path w="1153" h="1146" extrusionOk="0">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7" name="Google Shape;1517;p14"/>
            <p:cNvSpPr/>
            <p:nvPr/>
          </p:nvSpPr>
          <p:spPr>
            <a:xfrm>
              <a:off x="2263875" y="4253125"/>
              <a:ext cx="28525" cy="28200"/>
            </a:xfrm>
            <a:custGeom>
              <a:avLst/>
              <a:gdLst/>
              <a:ahLst/>
              <a:cxnLst/>
              <a:rect l="l" t="t" r="r" b="b"/>
              <a:pathLst>
                <a:path w="1141" h="1128" extrusionOk="0">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8" name="Google Shape;1518;p14"/>
            <p:cNvSpPr/>
            <p:nvPr/>
          </p:nvSpPr>
          <p:spPr>
            <a:xfrm>
              <a:off x="2264200" y="4253550"/>
              <a:ext cx="28200" cy="27775"/>
            </a:xfrm>
            <a:custGeom>
              <a:avLst/>
              <a:gdLst/>
              <a:ahLst/>
              <a:cxnLst/>
              <a:rect l="l" t="t" r="r" b="b"/>
              <a:pathLst>
                <a:path w="1128" h="1111" extrusionOk="0">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9" name="Google Shape;1519;p14"/>
            <p:cNvSpPr/>
            <p:nvPr/>
          </p:nvSpPr>
          <p:spPr>
            <a:xfrm>
              <a:off x="2264600" y="4253950"/>
              <a:ext cx="27800" cy="27200"/>
            </a:xfrm>
            <a:custGeom>
              <a:avLst/>
              <a:gdLst/>
              <a:ahLst/>
              <a:cxnLst/>
              <a:rect l="l" t="t" r="r" b="b"/>
              <a:pathLst>
                <a:path w="1112" h="1088" extrusionOk="0">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0" name="Google Shape;1520;p14"/>
            <p:cNvSpPr/>
            <p:nvPr/>
          </p:nvSpPr>
          <p:spPr>
            <a:xfrm>
              <a:off x="2264900" y="4254275"/>
              <a:ext cx="27500" cy="27075"/>
            </a:xfrm>
            <a:custGeom>
              <a:avLst/>
              <a:gdLst/>
              <a:ahLst/>
              <a:cxnLst/>
              <a:rect l="l" t="t" r="r" b="b"/>
              <a:pathLst>
                <a:path w="1100" h="1083" extrusionOk="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1" name="Google Shape;1521;p14"/>
            <p:cNvSpPr/>
            <p:nvPr/>
          </p:nvSpPr>
          <p:spPr>
            <a:xfrm>
              <a:off x="2265325" y="4254675"/>
              <a:ext cx="26975" cy="26675"/>
            </a:xfrm>
            <a:custGeom>
              <a:avLst/>
              <a:gdLst/>
              <a:ahLst/>
              <a:cxnLst/>
              <a:rect l="l" t="t" r="r" b="b"/>
              <a:pathLst>
                <a:path w="1079" h="1067" extrusionOk="0">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2" name="Google Shape;1522;p14"/>
            <p:cNvSpPr/>
            <p:nvPr/>
          </p:nvSpPr>
          <p:spPr>
            <a:xfrm>
              <a:off x="2265725" y="4255075"/>
              <a:ext cx="26575" cy="26275"/>
            </a:xfrm>
            <a:custGeom>
              <a:avLst/>
              <a:gdLst/>
              <a:ahLst/>
              <a:cxnLst/>
              <a:rect l="l" t="t" r="r" b="b"/>
              <a:pathLst>
                <a:path w="1063" h="1051" extrusionOk="0">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3" name="Google Shape;1523;p14"/>
            <p:cNvSpPr/>
            <p:nvPr/>
          </p:nvSpPr>
          <p:spPr>
            <a:xfrm>
              <a:off x="2266125" y="4255500"/>
              <a:ext cx="25975" cy="25850"/>
            </a:xfrm>
            <a:custGeom>
              <a:avLst/>
              <a:gdLst/>
              <a:ahLst/>
              <a:cxnLst/>
              <a:rect l="l" t="t" r="r" b="b"/>
              <a:pathLst>
                <a:path w="1039" h="1034" extrusionOk="0">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4" name="Google Shape;1524;p14"/>
            <p:cNvSpPr/>
            <p:nvPr/>
          </p:nvSpPr>
          <p:spPr>
            <a:xfrm>
              <a:off x="2266450" y="4255800"/>
              <a:ext cx="25850" cy="25550"/>
            </a:xfrm>
            <a:custGeom>
              <a:avLst/>
              <a:gdLst/>
              <a:ahLst/>
              <a:cxnLst/>
              <a:rect l="l" t="t" r="r" b="b"/>
              <a:pathLst>
                <a:path w="1034" h="1022" extrusionOk="0">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5" name="Google Shape;1525;p14"/>
            <p:cNvSpPr/>
            <p:nvPr/>
          </p:nvSpPr>
          <p:spPr>
            <a:xfrm>
              <a:off x="2266850" y="4256200"/>
              <a:ext cx="25450" cy="25150"/>
            </a:xfrm>
            <a:custGeom>
              <a:avLst/>
              <a:gdLst/>
              <a:ahLst/>
              <a:cxnLst/>
              <a:rect l="l" t="t" r="r" b="b"/>
              <a:pathLst>
                <a:path w="1018" h="1006" extrusionOk="0">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6" name="Google Shape;1526;p14"/>
            <p:cNvSpPr/>
            <p:nvPr/>
          </p:nvSpPr>
          <p:spPr>
            <a:xfrm>
              <a:off x="2267275" y="4256625"/>
              <a:ext cx="25025" cy="24725"/>
            </a:xfrm>
            <a:custGeom>
              <a:avLst/>
              <a:gdLst/>
              <a:ahLst/>
              <a:cxnLst/>
              <a:rect l="l" t="t" r="r" b="b"/>
              <a:pathLst>
                <a:path w="1001" h="989" extrusionOk="0">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7" name="Google Shape;1527;p14"/>
            <p:cNvSpPr/>
            <p:nvPr/>
          </p:nvSpPr>
          <p:spPr>
            <a:xfrm>
              <a:off x="2267675" y="4256825"/>
              <a:ext cx="24425" cy="24325"/>
            </a:xfrm>
            <a:custGeom>
              <a:avLst/>
              <a:gdLst/>
              <a:ahLst/>
              <a:cxnLst/>
              <a:rect l="l" t="t" r="r" b="b"/>
              <a:pathLst>
                <a:path w="977" h="973" extrusionOk="0">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8" name="Google Shape;1528;p14"/>
            <p:cNvSpPr/>
            <p:nvPr/>
          </p:nvSpPr>
          <p:spPr>
            <a:xfrm>
              <a:off x="2267975" y="4257225"/>
              <a:ext cx="24325" cy="23925"/>
            </a:xfrm>
            <a:custGeom>
              <a:avLst/>
              <a:gdLst/>
              <a:ahLst/>
              <a:cxnLst/>
              <a:rect l="l" t="t" r="r" b="b"/>
              <a:pathLst>
                <a:path w="973" h="957" extrusionOk="0">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9" name="Google Shape;1529;p14"/>
            <p:cNvSpPr/>
            <p:nvPr/>
          </p:nvSpPr>
          <p:spPr>
            <a:xfrm>
              <a:off x="2268300" y="4257650"/>
              <a:ext cx="24000" cy="23450"/>
            </a:xfrm>
            <a:custGeom>
              <a:avLst/>
              <a:gdLst/>
              <a:ahLst/>
              <a:cxnLst/>
              <a:rect l="l" t="t" r="r" b="b"/>
              <a:pathLst>
                <a:path w="960" h="938" extrusionOk="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0" name="Google Shape;1530;p14"/>
            <p:cNvSpPr/>
            <p:nvPr/>
          </p:nvSpPr>
          <p:spPr>
            <a:xfrm>
              <a:off x="2268700" y="4258050"/>
              <a:ext cx="23600" cy="23100"/>
            </a:xfrm>
            <a:custGeom>
              <a:avLst/>
              <a:gdLst/>
              <a:ahLst/>
              <a:cxnLst/>
              <a:rect l="l" t="t" r="r" b="b"/>
              <a:pathLst>
                <a:path w="944" h="924" extrusionOk="0">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1" name="Google Shape;1531;p14"/>
            <p:cNvSpPr/>
            <p:nvPr/>
          </p:nvSpPr>
          <p:spPr>
            <a:xfrm>
              <a:off x="2269000" y="4258375"/>
              <a:ext cx="23100" cy="22975"/>
            </a:xfrm>
            <a:custGeom>
              <a:avLst/>
              <a:gdLst/>
              <a:ahLst/>
              <a:cxnLst/>
              <a:rect l="l" t="t" r="r" b="b"/>
              <a:pathLst>
                <a:path w="924" h="919" extrusionOk="0">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2" name="Google Shape;1532;p14"/>
            <p:cNvSpPr/>
            <p:nvPr/>
          </p:nvSpPr>
          <p:spPr>
            <a:xfrm>
              <a:off x="2269425" y="4258775"/>
              <a:ext cx="22775" cy="22325"/>
            </a:xfrm>
            <a:custGeom>
              <a:avLst/>
              <a:gdLst/>
              <a:ahLst/>
              <a:cxnLst/>
              <a:rect l="l" t="t" r="r" b="b"/>
              <a:pathLst>
                <a:path w="911" h="893" extrusionOk="0">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3" name="Google Shape;1533;p14"/>
            <p:cNvSpPr/>
            <p:nvPr/>
          </p:nvSpPr>
          <p:spPr>
            <a:xfrm>
              <a:off x="2269825" y="4259175"/>
              <a:ext cx="22275" cy="21925"/>
            </a:xfrm>
            <a:custGeom>
              <a:avLst/>
              <a:gdLst/>
              <a:ahLst/>
              <a:cxnLst/>
              <a:rect l="l" t="t" r="r" b="b"/>
              <a:pathLst>
                <a:path w="891" h="877" extrusionOk="0">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4" name="Google Shape;1534;p14"/>
            <p:cNvSpPr/>
            <p:nvPr/>
          </p:nvSpPr>
          <p:spPr>
            <a:xfrm>
              <a:off x="2270225" y="4259600"/>
              <a:ext cx="21775" cy="21500"/>
            </a:xfrm>
            <a:custGeom>
              <a:avLst/>
              <a:gdLst/>
              <a:ahLst/>
              <a:cxnLst/>
              <a:rect l="l" t="t" r="r" b="b"/>
              <a:pathLst>
                <a:path w="871" h="860" extrusionOk="0">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5" name="Google Shape;1535;p14"/>
            <p:cNvSpPr/>
            <p:nvPr/>
          </p:nvSpPr>
          <p:spPr>
            <a:xfrm>
              <a:off x="2270550" y="4259900"/>
              <a:ext cx="21450" cy="21200"/>
            </a:xfrm>
            <a:custGeom>
              <a:avLst/>
              <a:gdLst/>
              <a:ahLst/>
              <a:cxnLst/>
              <a:rect l="l" t="t" r="r" b="b"/>
              <a:pathLst>
                <a:path w="858" h="848" extrusionOk="0">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6" name="Google Shape;1536;p14"/>
            <p:cNvSpPr/>
            <p:nvPr/>
          </p:nvSpPr>
          <p:spPr>
            <a:xfrm>
              <a:off x="2270950" y="4260325"/>
              <a:ext cx="21150" cy="20775"/>
            </a:xfrm>
            <a:custGeom>
              <a:avLst/>
              <a:gdLst/>
              <a:ahLst/>
              <a:cxnLst/>
              <a:rect l="l" t="t" r="r" b="b"/>
              <a:pathLst>
                <a:path w="846" h="831" extrusionOk="0">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7" name="Google Shape;1537;p14"/>
            <p:cNvSpPr/>
            <p:nvPr/>
          </p:nvSpPr>
          <p:spPr>
            <a:xfrm>
              <a:off x="2271375" y="4260725"/>
              <a:ext cx="20725" cy="20375"/>
            </a:xfrm>
            <a:custGeom>
              <a:avLst/>
              <a:gdLst/>
              <a:ahLst/>
              <a:cxnLst/>
              <a:rect l="l" t="t" r="r" b="b"/>
              <a:pathLst>
                <a:path w="829" h="815" extrusionOk="0">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8" name="Google Shape;1538;p14"/>
            <p:cNvSpPr/>
            <p:nvPr/>
          </p:nvSpPr>
          <p:spPr>
            <a:xfrm>
              <a:off x="2271775" y="4261125"/>
              <a:ext cx="20225" cy="20125"/>
            </a:xfrm>
            <a:custGeom>
              <a:avLst/>
              <a:gdLst/>
              <a:ahLst/>
              <a:cxnLst/>
              <a:rect l="l" t="t" r="r" b="b"/>
              <a:pathLst>
                <a:path w="809" h="805" extrusionOk="0">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9" name="Google Shape;1539;p14"/>
            <p:cNvSpPr/>
            <p:nvPr/>
          </p:nvSpPr>
          <p:spPr>
            <a:xfrm>
              <a:off x="2272075" y="4261450"/>
              <a:ext cx="19925" cy="19650"/>
            </a:xfrm>
            <a:custGeom>
              <a:avLst/>
              <a:gdLst/>
              <a:ahLst/>
              <a:cxnLst/>
              <a:rect l="l" t="t" r="r" b="b"/>
              <a:pathLst>
                <a:path w="797" h="786" extrusionOk="0">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0" name="Google Shape;1540;p14"/>
            <p:cNvSpPr/>
            <p:nvPr/>
          </p:nvSpPr>
          <p:spPr>
            <a:xfrm>
              <a:off x="2272400" y="4261750"/>
              <a:ext cx="19700" cy="19250"/>
            </a:xfrm>
            <a:custGeom>
              <a:avLst/>
              <a:gdLst/>
              <a:ahLst/>
              <a:cxnLst/>
              <a:rect l="l" t="t" r="r" b="b"/>
              <a:pathLst>
                <a:path w="788" h="770" extrusionOk="0">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1" name="Google Shape;1541;p14"/>
            <p:cNvSpPr/>
            <p:nvPr/>
          </p:nvSpPr>
          <p:spPr>
            <a:xfrm>
              <a:off x="2272800" y="4262150"/>
              <a:ext cx="19200" cy="18850"/>
            </a:xfrm>
            <a:custGeom>
              <a:avLst/>
              <a:gdLst/>
              <a:ahLst/>
              <a:cxnLst/>
              <a:rect l="l" t="t" r="r" b="b"/>
              <a:pathLst>
                <a:path w="768" h="754" extrusionOk="0">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2" name="Google Shape;1542;p14"/>
            <p:cNvSpPr/>
            <p:nvPr/>
          </p:nvSpPr>
          <p:spPr>
            <a:xfrm>
              <a:off x="2273100" y="4262475"/>
              <a:ext cx="18900" cy="18525"/>
            </a:xfrm>
            <a:custGeom>
              <a:avLst/>
              <a:gdLst/>
              <a:ahLst/>
              <a:cxnLst/>
              <a:rect l="l" t="t" r="r" b="b"/>
              <a:pathLst>
                <a:path w="756" h="741" extrusionOk="0">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3" name="Google Shape;1543;p14"/>
            <p:cNvSpPr/>
            <p:nvPr/>
          </p:nvSpPr>
          <p:spPr>
            <a:xfrm>
              <a:off x="2273525" y="4262875"/>
              <a:ext cx="18475" cy="18250"/>
            </a:xfrm>
            <a:custGeom>
              <a:avLst/>
              <a:gdLst/>
              <a:ahLst/>
              <a:cxnLst/>
              <a:rect l="l" t="t" r="r" b="b"/>
              <a:pathLst>
                <a:path w="739" h="730" extrusionOk="0">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4" name="Google Shape;1544;p14"/>
            <p:cNvSpPr/>
            <p:nvPr/>
          </p:nvSpPr>
          <p:spPr>
            <a:xfrm>
              <a:off x="2273925" y="4263275"/>
              <a:ext cx="18175" cy="17725"/>
            </a:xfrm>
            <a:custGeom>
              <a:avLst/>
              <a:gdLst/>
              <a:ahLst/>
              <a:cxnLst/>
              <a:rect l="l" t="t" r="r" b="b"/>
              <a:pathLst>
                <a:path w="727" h="709" extrusionOk="0">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5" name="Google Shape;1545;p14"/>
            <p:cNvSpPr/>
            <p:nvPr/>
          </p:nvSpPr>
          <p:spPr>
            <a:xfrm>
              <a:off x="2274325" y="4263700"/>
              <a:ext cx="17675" cy="17425"/>
            </a:xfrm>
            <a:custGeom>
              <a:avLst/>
              <a:gdLst/>
              <a:ahLst/>
              <a:cxnLst/>
              <a:rect l="l" t="t" r="r" b="b"/>
              <a:pathLst>
                <a:path w="707" h="697" extrusionOk="0">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6" name="Google Shape;1546;p14"/>
            <p:cNvSpPr/>
            <p:nvPr/>
          </p:nvSpPr>
          <p:spPr>
            <a:xfrm>
              <a:off x="2274650" y="4264000"/>
              <a:ext cx="17250" cy="17000"/>
            </a:xfrm>
            <a:custGeom>
              <a:avLst/>
              <a:gdLst/>
              <a:ahLst/>
              <a:cxnLst/>
              <a:rect l="l" t="t" r="r" b="b"/>
              <a:pathLst>
                <a:path w="690" h="680" extrusionOk="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7" name="Google Shape;1547;p14"/>
            <p:cNvSpPr/>
            <p:nvPr/>
          </p:nvSpPr>
          <p:spPr>
            <a:xfrm>
              <a:off x="2275050" y="4264400"/>
              <a:ext cx="16850" cy="16600"/>
            </a:xfrm>
            <a:custGeom>
              <a:avLst/>
              <a:gdLst/>
              <a:ahLst/>
              <a:cxnLst/>
              <a:rect l="l" t="t" r="r" b="b"/>
              <a:pathLst>
                <a:path w="674" h="664" extrusionOk="0">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8" name="Google Shape;1548;p14"/>
            <p:cNvSpPr/>
            <p:nvPr/>
          </p:nvSpPr>
          <p:spPr>
            <a:xfrm>
              <a:off x="2275475" y="4264825"/>
              <a:ext cx="16425" cy="16300"/>
            </a:xfrm>
            <a:custGeom>
              <a:avLst/>
              <a:gdLst/>
              <a:ahLst/>
              <a:cxnLst/>
              <a:rect l="l" t="t" r="r" b="b"/>
              <a:pathLst>
                <a:path w="657" h="652" extrusionOk="0">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9" name="Google Shape;1549;p14"/>
            <p:cNvSpPr/>
            <p:nvPr/>
          </p:nvSpPr>
          <p:spPr>
            <a:xfrm>
              <a:off x="2275875" y="4265225"/>
              <a:ext cx="16025" cy="15775"/>
            </a:xfrm>
            <a:custGeom>
              <a:avLst/>
              <a:gdLst/>
              <a:ahLst/>
              <a:cxnLst/>
              <a:rect l="l" t="t" r="r" b="b"/>
              <a:pathLst>
                <a:path w="641" h="631" extrusionOk="0">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0" name="Google Shape;1550;p14"/>
            <p:cNvSpPr/>
            <p:nvPr/>
          </p:nvSpPr>
          <p:spPr>
            <a:xfrm>
              <a:off x="2276075" y="4265550"/>
              <a:ext cx="15825" cy="15575"/>
            </a:xfrm>
            <a:custGeom>
              <a:avLst/>
              <a:gdLst/>
              <a:ahLst/>
              <a:cxnLst/>
              <a:rect l="l" t="t" r="r" b="b"/>
              <a:pathLst>
                <a:path w="633" h="623" extrusionOk="0">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1" name="Google Shape;1551;p14"/>
            <p:cNvSpPr/>
            <p:nvPr/>
          </p:nvSpPr>
          <p:spPr>
            <a:xfrm>
              <a:off x="2276500" y="4265950"/>
              <a:ext cx="15400" cy="15050"/>
            </a:xfrm>
            <a:custGeom>
              <a:avLst/>
              <a:gdLst/>
              <a:ahLst/>
              <a:cxnLst/>
              <a:rect l="l" t="t" r="r" b="b"/>
              <a:pathLst>
                <a:path w="616" h="602" extrusionOk="0">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2" name="Google Shape;1552;p14"/>
            <p:cNvSpPr/>
            <p:nvPr/>
          </p:nvSpPr>
          <p:spPr>
            <a:xfrm>
              <a:off x="2276900" y="4266250"/>
              <a:ext cx="15000" cy="14750"/>
            </a:xfrm>
            <a:custGeom>
              <a:avLst/>
              <a:gdLst/>
              <a:ahLst/>
              <a:cxnLst/>
              <a:rect l="l" t="t" r="r" b="b"/>
              <a:pathLst>
                <a:path w="600" h="590" extrusionOk="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3" name="Google Shape;1553;p14"/>
            <p:cNvSpPr/>
            <p:nvPr/>
          </p:nvSpPr>
          <p:spPr>
            <a:xfrm>
              <a:off x="2277200" y="4266575"/>
              <a:ext cx="14700" cy="14375"/>
            </a:xfrm>
            <a:custGeom>
              <a:avLst/>
              <a:gdLst/>
              <a:ahLst/>
              <a:cxnLst/>
              <a:rect l="l" t="t" r="r" b="b"/>
              <a:pathLst>
                <a:path w="588" h="575" extrusionOk="0">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4" name="Google Shape;1554;p14"/>
            <p:cNvSpPr/>
            <p:nvPr/>
          </p:nvSpPr>
          <p:spPr>
            <a:xfrm>
              <a:off x="2277625" y="4266975"/>
              <a:ext cx="14275" cy="13850"/>
            </a:xfrm>
            <a:custGeom>
              <a:avLst/>
              <a:gdLst/>
              <a:ahLst/>
              <a:cxnLst/>
              <a:rect l="l" t="t" r="r" b="b"/>
              <a:pathLst>
                <a:path w="571" h="554" extrusionOk="0">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5" name="Google Shape;1555;p14"/>
            <p:cNvSpPr/>
            <p:nvPr/>
          </p:nvSpPr>
          <p:spPr>
            <a:xfrm>
              <a:off x="2278025" y="4267375"/>
              <a:ext cx="13875" cy="13575"/>
            </a:xfrm>
            <a:custGeom>
              <a:avLst/>
              <a:gdLst/>
              <a:ahLst/>
              <a:cxnLst/>
              <a:rect l="l" t="t" r="r" b="b"/>
              <a:pathLst>
                <a:path w="555" h="543" extrusionOk="0">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6" name="Google Shape;1556;p14"/>
            <p:cNvSpPr/>
            <p:nvPr/>
          </p:nvSpPr>
          <p:spPr>
            <a:xfrm>
              <a:off x="2278425" y="4267800"/>
              <a:ext cx="13475" cy="13025"/>
            </a:xfrm>
            <a:custGeom>
              <a:avLst/>
              <a:gdLst/>
              <a:ahLst/>
              <a:cxnLst/>
              <a:rect l="l" t="t" r="r" b="b"/>
              <a:pathLst>
                <a:path w="539" h="521" extrusionOk="0">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7" name="Google Shape;1557;p14"/>
            <p:cNvSpPr/>
            <p:nvPr/>
          </p:nvSpPr>
          <p:spPr>
            <a:xfrm>
              <a:off x="2278750" y="4268100"/>
              <a:ext cx="13150" cy="12850"/>
            </a:xfrm>
            <a:custGeom>
              <a:avLst/>
              <a:gdLst/>
              <a:ahLst/>
              <a:cxnLst/>
              <a:rect l="l" t="t" r="r" b="b"/>
              <a:pathLst>
                <a:path w="526" h="514" extrusionOk="0">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8" name="Google Shape;1558;p14"/>
            <p:cNvSpPr/>
            <p:nvPr/>
          </p:nvSpPr>
          <p:spPr>
            <a:xfrm>
              <a:off x="2279150" y="4268500"/>
              <a:ext cx="12650" cy="12450"/>
            </a:xfrm>
            <a:custGeom>
              <a:avLst/>
              <a:gdLst/>
              <a:ahLst/>
              <a:cxnLst/>
              <a:rect l="l" t="t" r="r" b="b"/>
              <a:pathLst>
                <a:path w="506" h="498" extrusionOk="0">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9" name="Google Shape;1559;p14"/>
            <p:cNvSpPr/>
            <p:nvPr/>
          </p:nvSpPr>
          <p:spPr>
            <a:xfrm>
              <a:off x="2279575" y="4268925"/>
              <a:ext cx="12000" cy="12025"/>
            </a:xfrm>
            <a:custGeom>
              <a:avLst/>
              <a:gdLst/>
              <a:ahLst/>
              <a:cxnLst/>
              <a:rect l="l" t="t" r="r" b="b"/>
              <a:pathLst>
                <a:path w="480" h="481" extrusionOk="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0" name="Google Shape;1560;p14"/>
            <p:cNvSpPr/>
            <p:nvPr/>
          </p:nvSpPr>
          <p:spPr>
            <a:xfrm>
              <a:off x="2279975" y="4269325"/>
              <a:ext cx="11825" cy="11625"/>
            </a:xfrm>
            <a:custGeom>
              <a:avLst/>
              <a:gdLst/>
              <a:ahLst/>
              <a:cxnLst/>
              <a:rect l="l" t="t" r="r" b="b"/>
              <a:pathLst>
                <a:path w="473" h="465" extrusionOk="0">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1" name="Google Shape;1561;p14"/>
            <p:cNvSpPr/>
            <p:nvPr/>
          </p:nvSpPr>
          <p:spPr>
            <a:xfrm>
              <a:off x="2280175" y="4269650"/>
              <a:ext cx="11625" cy="11175"/>
            </a:xfrm>
            <a:custGeom>
              <a:avLst/>
              <a:gdLst/>
              <a:ahLst/>
              <a:cxnLst/>
              <a:rect l="l" t="t" r="r" b="b"/>
              <a:pathLst>
                <a:path w="465" h="447" extrusionOk="0">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2" name="Google Shape;1562;p14"/>
            <p:cNvSpPr/>
            <p:nvPr/>
          </p:nvSpPr>
          <p:spPr>
            <a:xfrm>
              <a:off x="2280600" y="4270050"/>
              <a:ext cx="11200" cy="10900"/>
            </a:xfrm>
            <a:custGeom>
              <a:avLst/>
              <a:gdLst/>
              <a:ahLst/>
              <a:cxnLst/>
              <a:rect l="l" t="t" r="r" b="b"/>
              <a:pathLst>
                <a:path w="448" h="436" extrusionOk="0">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3" name="Google Shape;1563;p14"/>
            <p:cNvSpPr/>
            <p:nvPr/>
          </p:nvSpPr>
          <p:spPr>
            <a:xfrm>
              <a:off x="2281000" y="4270450"/>
              <a:ext cx="10575" cy="10375"/>
            </a:xfrm>
            <a:custGeom>
              <a:avLst/>
              <a:gdLst/>
              <a:ahLst/>
              <a:cxnLst/>
              <a:rect l="l" t="t" r="r" b="b"/>
              <a:pathLst>
                <a:path w="423" h="415" extrusionOk="0">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4" name="Google Shape;1564;p14"/>
            <p:cNvSpPr/>
            <p:nvPr/>
          </p:nvSpPr>
          <p:spPr>
            <a:xfrm>
              <a:off x="2281300" y="4270875"/>
              <a:ext cx="10500" cy="10050"/>
            </a:xfrm>
            <a:custGeom>
              <a:avLst/>
              <a:gdLst/>
              <a:ahLst/>
              <a:cxnLst/>
              <a:rect l="l" t="t" r="r" b="b"/>
              <a:pathLst>
                <a:path w="420" h="402" extrusionOk="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5" name="Google Shape;1565;p14"/>
            <p:cNvSpPr/>
            <p:nvPr/>
          </p:nvSpPr>
          <p:spPr>
            <a:xfrm>
              <a:off x="2281725" y="4271075"/>
              <a:ext cx="10075" cy="9750"/>
            </a:xfrm>
            <a:custGeom>
              <a:avLst/>
              <a:gdLst/>
              <a:ahLst/>
              <a:cxnLst/>
              <a:rect l="l" t="t" r="r" b="b"/>
              <a:pathLst>
                <a:path w="403" h="390" extrusionOk="0">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6" name="Google Shape;1566;p14"/>
            <p:cNvSpPr/>
            <p:nvPr/>
          </p:nvSpPr>
          <p:spPr>
            <a:xfrm>
              <a:off x="2282125" y="4271475"/>
              <a:ext cx="9450" cy="9350"/>
            </a:xfrm>
            <a:custGeom>
              <a:avLst/>
              <a:gdLst/>
              <a:ahLst/>
              <a:cxnLst/>
              <a:rect l="l" t="t" r="r" b="b"/>
              <a:pathLst>
                <a:path w="378" h="374" extrusionOk="0">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7" name="Google Shape;1567;p14"/>
            <p:cNvSpPr/>
            <p:nvPr/>
          </p:nvSpPr>
          <p:spPr>
            <a:xfrm>
              <a:off x="2282550" y="4271900"/>
              <a:ext cx="9025" cy="8925"/>
            </a:xfrm>
            <a:custGeom>
              <a:avLst/>
              <a:gdLst/>
              <a:ahLst/>
              <a:cxnLst/>
              <a:rect l="l" t="t" r="r" b="b"/>
              <a:pathLst>
                <a:path w="361" h="357" extrusionOk="0">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8" name="Google Shape;1568;p14"/>
            <p:cNvSpPr/>
            <p:nvPr/>
          </p:nvSpPr>
          <p:spPr>
            <a:xfrm>
              <a:off x="2282850" y="4272200"/>
              <a:ext cx="8950" cy="8525"/>
            </a:xfrm>
            <a:custGeom>
              <a:avLst/>
              <a:gdLst/>
              <a:ahLst/>
              <a:cxnLst/>
              <a:rect l="l" t="t" r="r" b="b"/>
              <a:pathLst>
                <a:path w="358" h="341" extrusionOk="0">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9" name="Google Shape;1569;p14"/>
            <p:cNvSpPr/>
            <p:nvPr/>
          </p:nvSpPr>
          <p:spPr>
            <a:xfrm>
              <a:off x="2283250" y="4272600"/>
              <a:ext cx="8550" cy="8225"/>
            </a:xfrm>
            <a:custGeom>
              <a:avLst/>
              <a:gdLst/>
              <a:ahLst/>
              <a:cxnLst/>
              <a:rect l="l" t="t" r="r" b="b"/>
              <a:pathLst>
                <a:path w="342" h="329" extrusionOk="0">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0" name="Google Shape;1570;p14"/>
            <p:cNvSpPr/>
            <p:nvPr/>
          </p:nvSpPr>
          <p:spPr>
            <a:xfrm>
              <a:off x="2283675" y="4273025"/>
              <a:ext cx="7900" cy="7800"/>
            </a:xfrm>
            <a:custGeom>
              <a:avLst/>
              <a:gdLst/>
              <a:ahLst/>
              <a:cxnLst/>
              <a:rect l="l" t="t" r="r" b="b"/>
              <a:pathLst>
                <a:path w="316" h="312" extrusionOk="0">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1" name="Google Shape;1571;p14"/>
            <p:cNvSpPr/>
            <p:nvPr/>
          </p:nvSpPr>
          <p:spPr>
            <a:xfrm>
              <a:off x="2284075" y="4273425"/>
              <a:ext cx="7400" cy="7350"/>
            </a:xfrm>
            <a:custGeom>
              <a:avLst/>
              <a:gdLst/>
              <a:ahLst/>
              <a:cxnLst/>
              <a:rect l="l" t="t" r="r" b="b"/>
              <a:pathLst>
                <a:path w="296" h="294" extrusionOk="0">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2" name="Google Shape;1572;p14"/>
            <p:cNvSpPr/>
            <p:nvPr/>
          </p:nvSpPr>
          <p:spPr>
            <a:xfrm>
              <a:off x="2284275" y="4273750"/>
              <a:ext cx="7300" cy="7075"/>
            </a:xfrm>
            <a:custGeom>
              <a:avLst/>
              <a:gdLst/>
              <a:ahLst/>
              <a:cxnLst/>
              <a:rect l="l" t="t" r="r" b="b"/>
              <a:pathLst>
                <a:path w="292" h="283" extrusionOk="0">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3" name="Google Shape;1573;p14"/>
            <p:cNvSpPr/>
            <p:nvPr/>
          </p:nvSpPr>
          <p:spPr>
            <a:xfrm>
              <a:off x="2284700" y="4274150"/>
              <a:ext cx="6775" cy="6625"/>
            </a:xfrm>
            <a:custGeom>
              <a:avLst/>
              <a:gdLst/>
              <a:ahLst/>
              <a:cxnLst/>
              <a:rect l="l" t="t" r="r" b="b"/>
              <a:pathLst>
                <a:path w="271" h="265" extrusionOk="0">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4" name="Google Shape;1574;p14"/>
            <p:cNvSpPr/>
            <p:nvPr/>
          </p:nvSpPr>
          <p:spPr>
            <a:xfrm>
              <a:off x="2285100" y="4274550"/>
              <a:ext cx="6375" cy="6225"/>
            </a:xfrm>
            <a:custGeom>
              <a:avLst/>
              <a:gdLst/>
              <a:ahLst/>
              <a:cxnLst/>
              <a:rect l="l" t="t" r="r" b="b"/>
              <a:pathLst>
                <a:path w="255" h="249" extrusionOk="0">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5" name="Google Shape;1575;p14"/>
            <p:cNvSpPr/>
            <p:nvPr/>
          </p:nvSpPr>
          <p:spPr>
            <a:xfrm>
              <a:off x="2285400" y="4274950"/>
              <a:ext cx="6075" cy="5825"/>
            </a:xfrm>
            <a:custGeom>
              <a:avLst/>
              <a:gdLst/>
              <a:ahLst/>
              <a:cxnLst/>
              <a:rect l="l" t="t" r="r" b="b"/>
              <a:pathLst>
                <a:path w="243" h="233" extrusionOk="0">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6" name="Google Shape;1576;p14"/>
            <p:cNvSpPr/>
            <p:nvPr/>
          </p:nvSpPr>
          <p:spPr>
            <a:xfrm>
              <a:off x="2285825" y="4275275"/>
              <a:ext cx="5750" cy="5500"/>
            </a:xfrm>
            <a:custGeom>
              <a:avLst/>
              <a:gdLst/>
              <a:ahLst/>
              <a:cxnLst/>
              <a:rect l="l" t="t" r="r" b="b"/>
              <a:pathLst>
                <a:path w="230" h="220" extrusionOk="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7" name="Google Shape;1577;p14"/>
            <p:cNvSpPr/>
            <p:nvPr/>
          </p:nvSpPr>
          <p:spPr>
            <a:xfrm>
              <a:off x="2286225" y="4275575"/>
              <a:ext cx="5250" cy="5150"/>
            </a:xfrm>
            <a:custGeom>
              <a:avLst/>
              <a:gdLst/>
              <a:ahLst/>
              <a:cxnLst/>
              <a:rect l="l" t="t" r="r" b="b"/>
              <a:pathLst>
                <a:path w="210" h="206" extrusionOk="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8" name="Google Shape;1578;p14"/>
            <p:cNvSpPr/>
            <p:nvPr/>
          </p:nvSpPr>
          <p:spPr>
            <a:xfrm>
              <a:off x="2286650" y="4275975"/>
              <a:ext cx="4825" cy="4700"/>
            </a:xfrm>
            <a:custGeom>
              <a:avLst/>
              <a:gdLst/>
              <a:ahLst/>
              <a:cxnLst/>
              <a:rect l="l" t="t" r="r" b="b"/>
              <a:pathLst>
                <a:path w="193" h="188" extrusionOk="0">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9" name="Google Shape;1579;p14"/>
            <p:cNvSpPr/>
            <p:nvPr/>
          </p:nvSpPr>
          <p:spPr>
            <a:xfrm>
              <a:off x="2286950" y="4276300"/>
              <a:ext cx="4525" cy="4375"/>
            </a:xfrm>
            <a:custGeom>
              <a:avLst/>
              <a:gdLst/>
              <a:ahLst/>
              <a:cxnLst/>
              <a:rect l="l" t="t" r="r" b="b"/>
              <a:pathLst>
                <a:path w="181" h="175" extrusionOk="0">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0" name="Google Shape;1580;p14"/>
            <p:cNvSpPr/>
            <p:nvPr/>
          </p:nvSpPr>
          <p:spPr>
            <a:xfrm>
              <a:off x="2287350" y="4276700"/>
              <a:ext cx="4225" cy="4075"/>
            </a:xfrm>
            <a:custGeom>
              <a:avLst/>
              <a:gdLst/>
              <a:ahLst/>
              <a:cxnLst/>
              <a:rect l="l" t="t" r="r" b="b"/>
              <a:pathLst>
                <a:path w="169" h="163" extrusionOk="0">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1" name="Google Shape;1581;p14"/>
            <p:cNvSpPr/>
            <p:nvPr/>
          </p:nvSpPr>
          <p:spPr>
            <a:xfrm>
              <a:off x="2287775" y="4277125"/>
              <a:ext cx="3700" cy="3550"/>
            </a:xfrm>
            <a:custGeom>
              <a:avLst/>
              <a:gdLst/>
              <a:ahLst/>
              <a:cxnLst/>
              <a:rect l="l" t="t" r="r" b="b"/>
              <a:pathLst>
                <a:path w="148" h="142" extrusionOk="0">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2" name="Google Shape;1582;p14"/>
            <p:cNvSpPr/>
            <p:nvPr/>
          </p:nvSpPr>
          <p:spPr>
            <a:xfrm>
              <a:off x="2288175" y="4277500"/>
              <a:ext cx="3300" cy="3175"/>
            </a:xfrm>
            <a:custGeom>
              <a:avLst/>
              <a:gdLst/>
              <a:ahLst/>
              <a:cxnLst/>
              <a:rect l="l" t="t" r="r" b="b"/>
              <a:pathLst>
                <a:path w="132" h="127" extrusionOk="0">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83" name="Google Shape;1583;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 smtClean="0"/>
              <a:pPr/>
              <a:t>‹#›</a:t>
            </a:fld>
            <a:endParaRPr lang="es"/>
          </a:p>
        </p:txBody>
      </p:sp>
      <p:grpSp>
        <p:nvGrpSpPr>
          <p:cNvPr id="1584" name="Google Shape;1584;p14"/>
          <p:cNvGrpSpPr/>
          <p:nvPr/>
        </p:nvGrpSpPr>
        <p:grpSpPr>
          <a:xfrm flipH="1">
            <a:off x="364" y="32140"/>
            <a:ext cx="12255733" cy="6833761"/>
            <a:chOff x="5820575" y="792900"/>
            <a:chExt cx="1357625" cy="786925"/>
          </a:xfrm>
        </p:grpSpPr>
        <p:sp>
          <p:nvSpPr>
            <p:cNvPr id="1585" name="Google Shape;1585;p14"/>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6" name="Google Shape;1586;p14"/>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7" name="Google Shape;1587;p14"/>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8" name="Google Shape;1588;p14"/>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89" name="Google Shape;1589;p14"/>
          <p:cNvGrpSpPr/>
          <p:nvPr/>
        </p:nvGrpSpPr>
        <p:grpSpPr>
          <a:xfrm flipH="1">
            <a:off x="-44227" y="32140"/>
            <a:ext cx="12255733" cy="6833761"/>
            <a:chOff x="5820575" y="792900"/>
            <a:chExt cx="1357625" cy="786925"/>
          </a:xfrm>
        </p:grpSpPr>
        <p:sp>
          <p:nvSpPr>
            <p:cNvPr id="1590" name="Google Shape;1590;p14"/>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1" name="Google Shape;1591;p14"/>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2" name="Google Shape;1592;p14"/>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3" name="Google Shape;1593;p14"/>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94" name="Google Shape;1594;p14"/>
          <p:cNvSpPr txBox="1">
            <a:spLocks noGrp="1"/>
          </p:cNvSpPr>
          <p:nvPr>
            <p:ph type="sldNum" idx="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 smtClean="0"/>
              <a:pPr/>
              <a:t>‹#›</a:t>
            </a:fld>
            <a:endParaRPr lang="es"/>
          </a:p>
        </p:txBody>
      </p:sp>
      <p:sp>
        <p:nvSpPr>
          <p:cNvPr id="1595" name="Google Shape;1595;p14"/>
          <p:cNvSpPr txBox="1">
            <a:spLocks noGrp="1"/>
          </p:cNvSpPr>
          <p:nvPr>
            <p:ph type="sldNum" idx="3"/>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57F1E4F-1CFF-5643-939E-217C01CDF565}" type="slidenum">
              <a:rPr lang="en-US" smtClean="0"/>
              <a:pPr/>
              <a:t>‹#›</a:t>
            </a:fld>
            <a:endParaRPr lang="en-US" dirty="0"/>
          </a:p>
        </p:txBody>
      </p:sp>
      <p:sp>
        <p:nvSpPr>
          <p:cNvPr id="1596" name="Google Shape;1596;p14"/>
          <p:cNvSpPr/>
          <p:nvPr/>
        </p:nvSpPr>
        <p:spPr>
          <a:xfrm>
            <a:off x="746433" y="727800"/>
            <a:ext cx="10673600" cy="5498400"/>
          </a:xfrm>
          <a:prstGeom prst="roundRect">
            <a:avLst>
              <a:gd name="adj" fmla="val 0"/>
            </a:avLst>
          </a:prstGeom>
          <a:solidFill>
            <a:srgbClr val="FFFFFF">
              <a:alpha val="48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97" name="Google Shape;1597;p14"/>
          <p:cNvSpPr txBox="1">
            <a:spLocks noGrp="1"/>
          </p:cNvSpPr>
          <p:nvPr>
            <p:ph type="ctrTitle"/>
          </p:nvPr>
        </p:nvSpPr>
        <p:spPr>
          <a:xfrm>
            <a:off x="521533" y="2530251"/>
            <a:ext cx="11123600" cy="189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753E93"/>
              </a:buClr>
              <a:buSzPts val="6000"/>
              <a:buNone/>
              <a:defRPr sz="8000">
                <a:solidFill>
                  <a:srgbClr val="753E93"/>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Tree>
    <p:extLst>
      <p:ext uri="{BB962C8B-B14F-4D97-AF65-F5344CB8AC3E}">
        <p14:creationId xmlns:p14="http://schemas.microsoft.com/office/powerpoint/2010/main" val="994222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TLE 1">
  <p:cSld name="TITTLE 1">
    <p:spTree>
      <p:nvGrpSpPr>
        <p:cNvPr id="1" name="Shape 1598"/>
        <p:cNvGrpSpPr/>
        <p:nvPr/>
      </p:nvGrpSpPr>
      <p:grpSpPr>
        <a:xfrm>
          <a:off x="0" y="0"/>
          <a:ext cx="0" cy="0"/>
          <a:chOff x="0" y="0"/>
          <a:chExt cx="0" cy="0"/>
        </a:xfrm>
      </p:grpSpPr>
      <p:sp>
        <p:nvSpPr>
          <p:cNvPr id="1599" name="Google Shape;1599;p15"/>
          <p:cNvSpPr/>
          <p:nvPr/>
        </p:nvSpPr>
        <p:spPr>
          <a:xfrm>
            <a:off x="6996373" y="3119731"/>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
        <p:nvSpPr>
          <p:cNvPr id="1600" name="Google Shape;1600;p15"/>
          <p:cNvSpPr txBox="1">
            <a:spLocks noGrp="1"/>
          </p:cNvSpPr>
          <p:nvPr>
            <p:ph type="title"/>
          </p:nvPr>
        </p:nvSpPr>
        <p:spPr>
          <a:xfrm>
            <a:off x="4400200" y="440200"/>
            <a:ext cx="7213600" cy="652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F0F4B"/>
              </a:buClr>
              <a:buSzPts val="2400"/>
              <a:buNone/>
              <a:defRPr sz="3200">
                <a:solidFill>
                  <a:srgbClr val="0F0F4B"/>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r>
              <a:rPr lang="en-US"/>
              <a:t>Click to edit Master title style</a:t>
            </a:r>
            <a:endParaRPr/>
          </a:p>
        </p:txBody>
      </p:sp>
      <p:cxnSp>
        <p:nvCxnSpPr>
          <p:cNvPr id="1601" name="Google Shape;1601;p15"/>
          <p:cNvCxnSpPr/>
          <p:nvPr/>
        </p:nvCxnSpPr>
        <p:spPr>
          <a:xfrm>
            <a:off x="8007000" y="-132733"/>
            <a:ext cx="0" cy="572800"/>
          </a:xfrm>
          <a:prstGeom prst="straightConnector1">
            <a:avLst/>
          </a:prstGeom>
          <a:noFill/>
          <a:ln w="28575" cap="flat" cmpd="sng">
            <a:solidFill>
              <a:srgbClr val="0F0F4B"/>
            </a:solidFill>
            <a:prstDash val="solid"/>
            <a:round/>
            <a:headEnd type="none" w="med" len="med"/>
            <a:tailEnd type="none" w="med" len="med"/>
          </a:ln>
        </p:spPr>
      </p:cxnSp>
      <p:cxnSp>
        <p:nvCxnSpPr>
          <p:cNvPr id="1602" name="Google Shape;1602;p15"/>
          <p:cNvCxnSpPr/>
          <p:nvPr/>
        </p:nvCxnSpPr>
        <p:spPr>
          <a:xfrm>
            <a:off x="3985800" y="440200"/>
            <a:ext cx="8042400" cy="0"/>
          </a:xfrm>
          <a:prstGeom prst="straightConnector1">
            <a:avLst/>
          </a:prstGeom>
          <a:noFill/>
          <a:ln w="28575" cap="flat" cmpd="sng">
            <a:solidFill>
              <a:srgbClr val="0F0F4B"/>
            </a:solidFill>
            <a:prstDash val="solid"/>
            <a:round/>
            <a:headEnd type="none" w="med" len="med"/>
            <a:tailEnd type="none" w="med" len="med"/>
          </a:ln>
        </p:spPr>
      </p:cxnSp>
      <p:sp>
        <p:nvSpPr>
          <p:cNvPr id="1603" name="Google Shape;1603;p15"/>
          <p:cNvSpPr/>
          <p:nvPr/>
        </p:nvSpPr>
        <p:spPr>
          <a:xfrm rot="10800000">
            <a:off x="-57400" y="-26185"/>
            <a:ext cx="5290687" cy="384795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pic>
        <p:nvPicPr>
          <p:cNvPr id="1604" name="Google Shape;1604;p15"/>
          <p:cNvPicPr preferRelativeResize="0"/>
          <p:nvPr/>
        </p:nvPicPr>
        <p:blipFill>
          <a:blip r:embed="rId2">
            <a:alphaModFix/>
          </a:blip>
          <a:stretch>
            <a:fillRect/>
          </a:stretch>
        </p:blipFill>
        <p:spPr>
          <a:xfrm>
            <a:off x="-71933" y="-228655"/>
            <a:ext cx="12335869" cy="7315309"/>
          </a:xfrm>
          <a:prstGeom prst="rect">
            <a:avLst/>
          </a:prstGeom>
          <a:noFill/>
          <a:ln>
            <a:noFill/>
          </a:ln>
        </p:spPr>
      </p:pic>
    </p:spTree>
    <p:extLst>
      <p:ext uri="{BB962C8B-B14F-4D97-AF65-F5344CB8AC3E}">
        <p14:creationId xmlns:p14="http://schemas.microsoft.com/office/powerpoint/2010/main" val="471347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amp; SUBTITLE">
  <p:cSld name="BIG NUMBER &amp; SUBTITLE">
    <p:spTree>
      <p:nvGrpSpPr>
        <p:cNvPr id="1" name="Shape 1605"/>
        <p:cNvGrpSpPr/>
        <p:nvPr/>
      </p:nvGrpSpPr>
      <p:grpSpPr>
        <a:xfrm>
          <a:off x="0" y="0"/>
          <a:ext cx="0" cy="0"/>
          <a:chOff x="0" y="0"/>
          <a:chExt cx="0" cy="0"/>
        </a:xfrm>
      </p:grpSpPr>
      <p:sp>
        <p:nvSpPr>
          <p:cNvPr id="1606" name="Google Shape;1606;p16"/>
          <p:cNvSpPr/>
          <p:nvPr/>
        </p:nvSpPr>
        <p:spPr>
          <a:xfrm flipH="1">
            <a:off x="-71281" y="-18899"/>
            <a:ext cx="12354433" cy="6887057"/>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607" name="Google Shape;1607;p16"/>
          <p:cNvGrpSpPr/>
          <p:nvPr/>
        </p:nvGrpSpPr>
        <p:grpSpPr>
          <a:xfrm flipH="1">
            <a:off x="-71566" y="-18896"/>
            <a:ext cx="12336100" cy="6887059"/>
            <a:chOff x="3655900" y="1642950"/>
            <a:chExt cx="1299175" cy="751250"/>
          </a:xfrm>
        </p:grpSpPr>
        <p:sp>
          <p:nvSpPr>
            <p:cNvPr id="1608" name="Google Shape;1608;p16"/>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9" name="Google Shape;1609;p16"/>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0" name="Google Shape;1610;p16"/>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11" name="Google Shape;1611;p16"/>
          <p:cNvGrpSpPr/>
          <p:nvPr/>
        </p:nvGrpSpPr>
        <p:grpSpPr>
          <a:xfrm flipH="1">
            <a:off x="364" y="32140"/>
            <a:ext cx="12255733" cy="6833761"/>
            <a:chOff x="5820575" y="792900"/>
            <a:chExt cx="1357625" cy="786925"/>
          </a:xfrm>
        </p:grpSpPr>
        <p:sp>
          <p:nvSpPr>
            <p:cNvPr id="1612" name="Google Shape;1612;p16"/>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3" name="Google Shape;1613;p16"/>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4" name="Google Shape;1614;p16"/>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5" name="Google Shape;1615;p16"/>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16" name="Google Shape;1616;p16"/>
          <p:cNvGrpSpPr/>
          <p:nvPr/>
        </p:nvGrpSpPr>
        <p:grpSpPr>
          <a:xfrm flipH="1">
            <a:off x="-44227" y="32140"/>
            <a:ext cx="12255733" cy="6833761"/>
            <a:chOff x="5820575" y="792900"/>
            <a:chExt cx="1357625" cy="786925"/>
          </a:xfrm>
        </p:grpSpPr>
        <p:sp>
          <p:nvSpPr>
            <p:cNvPr id="1617" name="Google Shape;1617;p16"/>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8" name="Google Shape;1618;p16"/>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9" name="Google Shape;1619;p16"/>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0" name="Google Shape;1620;p16"/>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21" name="Google Shape;1621;p16"/>
          <p:cNvGrpSpPr/>
          <p:nvPr/>
        </p:nvGrpSpPr>
        <p:grpSpPr>
          <a:xfrm>
            <a:off x="-124010" y="867459"/>
            <a:ext cx="12439827" cy="5791072"/>
            <a:chOff x="1415075" y="3850050"/>
            <a:chExt cx="1195325" cy="500900"/>
          </a:xfrm>
        </p:grpSpPr>
        <p:sp>
          <p:nvSpPr>
            <p:cNvPr id="1622" name="Google Shape;1622;p16"/>
            <p:cNvSpPr/>
            <p:nvPr/>
          </p:nvSpPr>
          <p:spPr>
            <a:xfrm>
              <a:off x="2602375" y="3931750"/>
              <a:ext cx="5350" cy="5375"/>
            </a:xfrm>
            <a:custGeom>
              <a:avLst/>
              <a:gdLst/>
              <a:ahLst/>
              <a:cxnLst/>
              <a:rect l="l" t="t" r="r" b="b"/>
              <a:pathLst>
                <a:path w="214" h="215" extrusionOk="0">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3" name="Google Shape;1623;p16"/>
            <p:cNvSpPr/>
            <p:nvPr/>
          </p:nvSpPr>
          <p:spPr>
            <a:xfrm>
              <a:off x="2557075" y="3976875"/>
              <a:ext cx="5450" cy="5350"/>
            </a:xfrm>
            <a:custGeom>
              <a:avLst/>
              <a:gdLst/>
              <a:ahLst/>
              <a:cxnLst/>
              <a:rect l="l" t="t" r="r" b="b"/>
              <a:pathLst>
                <a:path w="218" h="214" extrusionOk="0">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4" name="Google Shape;1624;p16"/>
            <p:cNvSpPr/>
            <p:nvPr/>
          </p:nvSpPr>
          <p:spPr>
            <a:xfrm>
              <a:off x="2528875" y="3906225"/>
              <a:ext cx="6700" cy="6700"/>
            </a:xfrm>
            <a:custGeom>
              <a:avLst/>
              <a:gdLst/>
              <a:ahLst/>
              <a:cxnLst/>
              <a:rect l="l" t="t" r="r" b="b"/>
              <a:pathLst>
                <a:path w="268" h="268" extrusionOk="0">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5" name="Google Shape;1625;p16"/>
            <p:cNvSpPr/>
            <p:nvPr/>
          </p:nvSpPr>
          <p:spPr>
            <a:xfrm>
              <a:off x="2512275" y="3956775"/>
              <a:ext cx="1550" cy="1550"/>
            </a:xfrm>
            <a:custGeom>
              <a:avLst/>
              <a:gdLst/>
              <a:ahLst/>
              <a:cxnLst/>
              <a:rect l="l" t="t" r="r" b="b"/>
              <a:pathLst>
                <a:path w="62" h="62" extrusionOk="0">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6" name="Google Shape;1626;p16"/>
            <p:cNvSpPr/>
            <p:nvPr/>
          </p:nvSpPr>
          <p:spPr>
            <a:xfrm>
              <a:off x="2432825" y="3953400"/>
              <a:ext cx="6675" cy="6675"/>
            </a:xfrm>
            <a:custGeom>
              <a:avLst/>
              <a:gdLst/>
              <a:ahLst/>
              <a:cxnLst/>
              <a:rect l="l" t="t" r="r" b="b"/>
              <a:pathLst>
                <a:path w="267" h="267" extrusionOk="0">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7" name="Google Shape;1627;p16"/>
            <p:cNvSpPr/>
            <p:nvPr/>
          </p:nvSpPr>
          <p:spPr>
            <a:xfrm>
              <a:off x="2365575" y="3988650"/>
              <a:ext cx="2075" cy="2075"/>
            </a:xfrm>
            <a:custGeom>
              <a:avLst/>
              <a:gdLst/>
              <a:ahLst/>
              <a:cxnLst/>
              <a:rect l="l" t="t" r="r" b="b"/>
              <a:pathLst>
                <a:path w="83" h="83" extrusionOk="0">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8" name="Google Shape;1628;p16"/>
            <p:cNvSpPr/>
            <p:nvPr/>
          </p:nvSpPr>
          <p:spPr>
            <a:xfrm>
              <a:off x="2478025" y="4010700"/>
              <a:ext cx="4650" cy="4625"/>
            </a:xfrm>
            <a:custGeom>
              <a:avLst/>
              <a:gdLst/>
              <a:ahLst/>
              <a:cxnLst/>
              <a:rect l="l" t="t" r="r" b="b"/>
              <a:pathLst>
                <a:path w="186" h="185" extrusionOk="0">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9" name="Google Shape;1629;p16"/>
            <p:cNvSpPr/>
            <p:nvPr/>
          </p:nvSpPr>
          <p:spPr>
            <a:xfrm>
              <a:off x="2464700" y="4020525"/>
              <a:ext cx="7500" cy="7525"/>
            </a:xfrm>
            <a:custGeom>
              <a:avLst/>
              <a:gdLst/>
              <a:ahLst/>
              <a:cxnLst/>
              <a:rect l="l" t="t" r="r" b="b"/>
              <a:pathLst>
                <a:path w="300" h="301" extrusionOk="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0" name="Google Shape;1630;p16"/>
            <p:cNvSpPr/>
            <p:nvPr/>
          </p:nvSpPr>
          <p:spPr>
            <a:xfrm>
              <a:off x="2546100" y="4066050"/>
              <a:ext cx="4125" cy="4125"/>
            </a:xfrm>
            <a:custGeom>
              <a:avLst/>
              <a:gdLst/>
              <a:ahLst/>
              <a:cxnLst/>
              <a:rect l="l" t="t" r="r" b="b"/>
              <a:pathLst>
                <a:path w="165" h="165" extrusionOk="0">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1" name="Google Shape;1631;p16"/>
            <p:cNvSpPr/>
            <p:nvPr/>
          </p:nvSpPr>
          <p:spPr>
            <a:xfrm>
              <a:off x="2446550" y="4054875"/>
              <a:ext cx="3325" cy="3400"/>
            </a:xfrm>
            <a:custGeom>
              <a:avLst/>
              <a:gdLst/>
              <a:ahLst/>
              <a:cxnLst/>
              <a:rect l="l" t="t" r="r" b="b"/>
              <a:pathLst>
                <a:path w="133" h="136" extrusionOk="0">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2" name="Google Shape;1632;p16"/>
            <p:cNvSpPr/>
            <p:nvPr/>
          </p:nvSpPr>
          <p:spPr>
            <a:xfrm>
              <a:off x="2407700" y="4061550"/>
              <a:ext cx="7925" cy="8000"/>
            </a:xfrm>
            <a:custGeom>
              <a:avLst/>
              <a:gdLst/>
              <a:ahLst/>
              <a:cxnLst/>
              <a:rect l="l" t="t" r="r" b="b"/>
              <a:pathLst>
                <a:path w="317" h="320" extrusionOk="0">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3" name="Google Shape;1633;p16"/>
            <p:cNvSpPr/>
            <p:nvPr/>
          </p:nvSpPr>
          <p:spPr>
            <a:xfrm>
              <a:off x="2376125" y="4034775"/>
              <a:ext cx="3625" cy="3625"/>
            </a:xfrm>
            <a:custGeom>
              <a:avLst/>
              <a:gdLst/>
              <a:ahLst/>
              <a:cxnLst/>
              <a:rect l="l" t="t" r="r" b="b"/>
              <a:pathLst>
                <a:path w="145" h="145" extrusionOk="0">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4" name="Google Shape;1634;p16"/>
            <p:cNvSpPr/>
            <p:nvPr/>
          </p:nvSpPr>
          <p:spPr>
            <a:xfrm>
              <a:off x="2354000" y="4064925"/>
              <a:ext cx="1050" cy="1050"/>
            </a:xfrm>
            <a:custGeom>
              <a:avLst/>
              <a:gdLst/>
              <a:ahLst/>
              <a:cxnLst/>
              <a:rect l="l" t="t" r="r" b="b"/>
              <a:pathLst>
                <a:path w="42" h="42" extrusionOk="0">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5" name="Google Shape;1635;p16"/>
            <p:cNvSpPr/>
            <p:nvPr/>
          </p:nvSpPr>
          <p:spPr>
            <a:xfrm>
              <a:off x="2339525" y="4041550"/>
              <a:ext cx="1575" cy="1550"/>
            </a:xfrm>
            <a:custGeom>
              <a:avLst/>
              <a:gdLst/>
              <a:ahLst/>
              <a:cxnLst/>
              <a:rect l="l" t="t" r="r" b="b"/>
              <a:pathLst>
                <a:path w="63" h="62" extrusionOk="0">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6" name="Google Shape;1636;p16"/>
            <p:cNvSpPr/>
            <p:nvPr/>
          </p:nvSpPr>
          <p:spPr>
            <a:xfrm>
              <a:off x="2277525" y="4113525"/>
              <a:ext cx="3600" cy="3600"/>
            </a:xfrm>
            <a:custGeom>
              <a:avLst/>
              <a:gdLst/>
              <a:ahLst/>
              <a:cxnLst/>
              <a:rect l="l" t="t" r="r" b="b"/>
              <a:pathLst>
                <a:path w="144" h="144" extrusionOk="0">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7" name="Google Shape;1637;p16"/>
            <p:cNvSpPr/>
            <p:nvPr/>
          </p:nvSpPr>
          <p:spPr>
            <a:xfrm>
              <a:off x="2287450" y="4024750"/>
              <a:ext cx="7725" cy="7700"/>
            </a:xfrm>
            <a:custGeom>
              <a:avLst/>
              <a:gdLst/>
              <a:ahLst/>
              <a:cxnLst/>
              <a:rect l="l" t="t" r="r" b="b"/>
              <a:pathLst>
                <a:path w="309" h="308" extrusionOk="0">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8" name="Google Shape;1638;p16"/>
            <p:cNvSpPr/>
            <p:nvPr/>
          </p:nvSpPr>
          <p:spPr>
            <a:xfrm>
              <a:off x="2277525" y="3974700"/>
              <a:ext cx="2575" cy="2600"/>
            </a:xfrm>
            <a:custGeom>
              <a:avLst/>
              <a:gdLst/>
              <a:ahLst/>
              <a:cxnLst/>
              <a:rect l="l" t="t" r="r" b="b"/>
              <a:pathLst>
                <a:path w="103" h="104" extrusionOk="0">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9" name="Google Shape;1639;p16"/>
            <p:cNvSpPr/>
            <p:nvPr/>
          </p:nvSpPr>
          <p:spPr>
            <a:xfrm>
              <a:off x="2159625" y="3915150"/>
              <a:ext cx="6175" cy="6175"/>
            </a:xfrm>
            <a:custGeom>
              <a:avLst/>
              <a:gdLst/>
              <a:ahLst/>
              <a:cxnLst/>
              <a:rect l="l" t="t" r="r" b="b"/>
              <a:pathLst>
                <a:path w="247" h="247" extrusionOk="0">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0" name="Google Shape;1640;p16"/>
            <p:cNvSpPr/>
            <p:nvPr/>
          </p:nvSpPr>
          <p:spPr>
            <a:xfrm>
              <a:off x="1906425" y="4150100"/>
              <a:ext cx="3100" cy="3100"/>
            </a:xfrm>
            <a:custGeom>
              <a:avLst/>
              <a:gdLst/>
              <a:ahLst/>
              <a:cxnLst/>
              <a:rect l="l" t="t" r="r" b="b"/>
              <a:pathLst>
                <a:path w="124" h="124" extrusionOk="0">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1" name="Google Shape;1641;p16"/>
            <p:cNvSpPr/>
            <p:nvPr/>
          </p:nvSpPr>
          <p:spPr>
            <a:xfrm>
              <a:off x="2172550" y="3987625"/>
              <a:ext cx="6175" cy="6175"/>
            </a:xfrm>
            <a:custGeom>
              <a:avLst/>
              <a:gdLst/>
              <a:ahLst/>
              <a:cxnLst/>
              <a:rect l="l" t="t" r="r" b="b"/>
              <a:pathLst>
                <a:path w="247" h="247" extrusionOk="0">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2" name="Google Shape;1642;p16"/>
            <p:cNvSpPr/>
            <p:nvPr/>
          </p:nvSpPr>
          <p:spPr>
            <a:xfrm>
              <a:off x="2060700" y="3961500"/>
              <a:ext cx="5150" cy="5150"/>
            </a:xfrm>
            <a:custGeom>
              <a:avLst/>
              <a:gdLst/>
              <a:ahLst/>
              <a:cxnLst/>
              <a:rect l="l" t="t" r="r" b="b"/>
              <a:pathLst>
                <a:path w="206" h="206" extrusionOk="0">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3" name="Google Shape;1643;p16"/>
            <p:cNvSpPr/>
            <p:nvPr/>
          </p:nvSpPr>
          <p:spPr>
            <a:xfrm>
              <a:off x="2015275" y="3851600"/>
              <a:ext cx="3625" cy="3600"/>
            </a:xfrm>
            <a:custGeom>
              <a:avLst/>
              <a:gdLst/>
              <a:ahLst/>
              <a:cxnLst/>
              <a:rect l="l" t="t" r="r" b="b"/>
              <a:pathLst>
                <a:path w="145" h="144" extrusionOk="0">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4" name="Google Shape;1644;p16"/>
            <p:cNvSpPr/>
            <p:nvPr/>
          </p:nvSpPr>
          <p:spPr>
            <a:xfrm>
              <a:off x="2016200" y="3908175"/>
              <a:ext cx="7725" cy="7725"/>
            </a:xfrm>
            <a:custGeom>
              <a:avLst/>
              <a:gdLst/>
              <a:ahLst/>
              <a:cxnLst/>
              <a:rect l="l" t="t" r="r" b="b"/>
              <a:pathLst>
                <a:path w="309" h="309" extrusionOk="0">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5" name="Google Shape;1645;p16"/>
            <p:cNvSpPr/>
            <p:nvPr/>
          </p:nvSpPr>
          <p:spPr>
            <a:xfrm>
              <a:off x="1980625" y="3942425"/>
              <a:ext cx="4125" cy="4125"/>
            </a:xfrm>
            <a:custGeom>
              <a:avLst/>
              <a:gdLst/>
              <a:ahLst/>
              <a:cxnLst/>
              <a:rect l="l" t="t" r="r" b="b"/>
              <a:pathLst>
                <a:path w="165" h="165" extrusionOk="0">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6" name="Google Shape;1646;p16"/>
            <p:cNvSpPr/>
            <p:nvPr/>
          </p:nvSpPr>
          <p:spPr>
            <a:xfrm>
              <a:off x="1932750" y="3959525"/>
              <a:ext cx="5475" cy="5475"/>
            </a:xfrm>
            <a:custGeom>
              <a:avLst/>
              <a:gdLst/>
              <a:ahLst/>
              <a:cxnLst/>
              <a:rect l="l" t="t" r="r" b="b"/>
              <a:pathLst>
                <a:path w="219" h="219" extrusionOk="0">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7" name="Google Shape;1647;p16"/>
            <p:cNvSpPr/>
            <p:nvPr/>
          </p:nvSpPr>
          <p:spPr>
            <a:xfrm>
              <a:off x="1848700" y="3962300"/>
              <a:ext cx="4950" cy="4850"/>
            </a:xfrm>
            <a:custGeom>
              <a:avLst/>
              <a:gdLst/>
              <a:ahLst/>
              <a:cxnLst/>
              <a:rect l="l" t="t" r="r" b="b"/>
              <a:pathLst>
                <a:path w="198" h="194" extrusionOk="0">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8" name="Google Shape;1648;p16"/>
            <p:cNvSpPr/>
            <p:nvPr/>
          </p:nvSpPr>
          <p:spPr>
            <a:xfrm>
              <a:off x="1847975" y="4095775"/>
              <a:ext cx="3825" cy="3925"/>
            </a:xfrm>
            <a:custGeom>
              <a:avLst/>
              <a:gdLst/>
              <a:ahLst/>
              <a:cxnLst/>
              <a:rect l="l" t="t" r="r" b="b"/>
              <a:pathLst>
                <a:path w="153" h="157" extrusionOk="0">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9" name="Google Shape;1649;p16"/>
            <p:cNvSpPr/>
            <p:nvPr/>
          </p:nvSpPr>
          <p:spPr>
            <a:xfrm>
              <a:off x="1755925" y="4119875"/>
              <a:ext cx="1875" cy="1750"/>
            </a:xfrm>
            <a:custGeom>
              <a:avLst/>
              <a:gdLst/>
              <a:ahLst/>
              <a:cxnLst/>
              <a:rect l="l" t="t" r="r" b="b"/>
              <a:pathLst>
                <a:path w="75" h="70" extrusionOk="0">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0" name="Google Shape;1650;p16"/>
            <p:cNvSpPr/>
            <p:nvPr/>
          </p:nvSpPr>
          <p:spPr>
            <a:xfrm>
              <a:off x="1771600" y="4006175"/>
              <a:ext cx="1575" cy="1575"/>
            </a:xfrm>
            <a:custGeom>
              <a:avLst/>
              <a:gdLst/>
              <a:ahLst/>
              <a:cxnLst/>
              <a:rect l="l" t="t" r="r" b="b"/>
              <a:pathLst>
                <a:path w="63" h="63" extrusionOk="0">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1" name="Google Shape;1651;p16"/>
            <p:cNvSpPr/>
            <p:nvPr/>
          </p:nvSpPr>
          <p:spPr>
            <a:xfrm>
              <a:off x="1733575" y="3975225"/>
              <a:ext cx="7725" cy="7700"/>
            </a:xfrm>
            <a:custGeom>
              <a:avLst/>
              <a:gdLst/>
              <a:ahLst/>
              <a:cxnLst/>
              <a:rect l="l" t="t" r="r" b="b"/>
              <a:pathLst>
                <a:path w="309" h="308" extrusionOk="0">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2" name="Google Shape;1652;p16"/>
            <p:cNvSpPr/>
            <p:nvPr/>
          </p:nvSpPr>
          <p:spPr>
            <a:xfrm>
              <a:off x="1760325" y="4037150"/>
              <a:ext cx="3325" cy="3300"/>
            </a:xfrm>
            <a:custGeom>
              <a:avLst/>
              <a:gdLst/>
              <a:ahLst/>
              <a:cxnLst/>
              <a:rect l="l" t="t" r="r" b="b"/>
              <a:pathLst>
                <a:path w="133" h="132" extrusionOk="0">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3" name="Google Shape;1653;p16"/>
            <p:cNvSpPr/>
            <p:nvPr/>
          </p:nvSpPr>
          <p:spPr>
            <a:xfrm>
              <a:off x="1652900" y="4030075"/>
              <a:ext cx="6700" cy="6675"/>
            </a:xfrm>
            <a:custGeom>
              <a:avLst/>
              <a:gdLst/>
              <a:ahLst/>
              <a:cxnLst/>
              <a:rect l="l" t="t" r="r" b="b"/>
              <a:pathLst>
                <a:path w="268" h="267" extrusionOk="0">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4" name="Google Shape;1654;p16"/>
            <p:cNvSpPr/>
            <p:nvPr/>
          </p:nvSpPr>
          <p:spPr>
            <a:xfrm>
              <a:off x="1676900" y="4160875"/>
              <a:ext cx="6175" cy="6175"/>
            </a:xfrm>
            <a:custGeom>
              <a:avLst/>
              <a:gdLst/>
              <a:ahLst/>
              <a:cxnLst/>
              <a:rect l="l" t="t" r="r" b="b"/>
              <a:pathLst>
                <a:path w="247" h="247" extrusionOk="0">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5" name="Google Shape;1655;p16"/>
            <p:cNvSpPr/>
            <p:nvPr/>
          </p:nvSpPr>
          <p:spPr>
            <a:xfrm>
              <a:off x="1592925" y="4074250"/>
              <a:ext cx="850" cy="850"/>
            </a:xfrm>
            <a:custGeom>
              <a:avLst/>
              <a:gdLst/>
              <a:ahLst/>
              <a:cxnLst/>
              <a:rect l="l" t="t" r="r" b="b"/>
              <a:pathLst>
                <a:path w="34" h="34" extrusionOk="0">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6" name="Google Shape;1656;p16"/>
            <p:cNvSpPr/>
            <p:nvPr/>
          </p:nvSpPr>
          <p:spPr>
            <a:xfrm>
              <a:off x="1545675" y="4003725"/>
              <a:ext cx="7925" cy="8025"/>
            </a:xfrm>
            <a:custGeom>
              <a:avLst/>
              <a:gdLst/>
              <a:ahLst/>
              <a:cxnLst/>
              <a:rect l="l" t="t" r="r" b="b"/>
              <a:pathLst>
                <a:path w="317" h="321" extrusionOk="0">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7" name="Google Shape;1657;p16"/>
            <p:cNvSpPr/>
            <p:nvPr/>
          </p:nvSpPr>
          <p:spPr>
            <a:xfrm>
              <a:off x="1611575" y="3970100"/>
              <a:ext cx="1775" cy="1775"/>
            </a:xfrm>
            <a:custGeom>
              <a:avLst/>
              <a:gdLst/>
              <a:ahLst/>
              <a:cxnLst/>
              <a:rect l="l" t="t" r="r" b="b"/>
              <a:pathLst>
                <a:path w="71" h="71" extrusionOk="0">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8" name="Google Shape;1658;p16"/>
            <p:cNvSpPr/>
            <p:nvPr/>
          </p:nvSpPr>
          <p:spPr>
            <a:xfrm>
              <a:off x="1587700" y="3902850"/>
              <a:ext cx="7200" cy="7200"/>
            </a:xfrm>
            <a:custGeom>
              <a:avLst/>
              <a:gdLst/>
              <a:ahLst/>
              <a:cxnLst/>
              <a:rect l="l" t="t" r="r" b="b"/>
              <a:pathLst>
                <a:path w="288" h="288" extrusionOk="0">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9" name="Google Shape;1659;p16"/>
            <p:cNvSpPr/>
            <p:nvPr/>
          </p:nvSpPr>
          <p:spPr>
            <a:xfrm>
              <a:off x="1558275" y="3913400"/>
              <a:ext cx="1575" cy="1575"/>
            </a:xfrm>
            <a:custGeom>
              <a:avLst/>
              <a:gdLst/>
              <a:ahLst/>
              <a:cxnLst/>
              <a:rect l="l" t="t" r="r" b="b"/>
              <a:pathLst>
                <a:path w="63" h="63" extrusionOk="0">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0" name="Google Shape;1660;p16"/>
            <p:cNvSpPr/>
            <p:nvPr/>
          </p:nvSpPr>
          <p:spPr>
            <a:xfrm>
              <a:off x="1494425" y="3900400"/>
              <a:ext cx="3600" cy="3600"/>
            </a:xfrm>
            <a:custGeom>
              <a:avLst/>
              <a:gdLst/>
              <a:ahLst/>
              <a:cxnLst/>
              <a:rect l="l" t="t" r="r" b="b"/>
              <a:pathLst>
                <a:path w="144" h="144" extrusionOk="0">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1" name="Google Shape;1661;p16"/>
            <p:cNvSpPr/>
            <p:nvPr/>
          </p:nvSpPr>
          <p:spPr>
            <a:xfrm>
              <a:off x="1459350" y="3922325"/>
              <a:ext cx="5350" cy="5350"/>
            </a:xfrm>
            <a:custGeom>
              <a:avLst/>
              <a:gdLst/>
              <a:ahLst/>
              <a:cxnLst/>
              <a:rect l="l" t="t" r="r" b="b"/>
              <a:pathLst>
                <a:path w="214" h="214" extrusionOk="0">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2" name="Google Shape;1662;p16"/>
            <p:cNvSpPr/>
            <p:nvPr/>
          </p:nvSpPr>
          <p:spPr>
            <a:xfrm>
              <a:off x="1437725" y="3933700"/>
              <a:ext cx="4125" cy="4125"/>
            </a:xfrm>
            <a:custGeom>
              <a:avLst/>
              <a:gdLst/>
              <a:ahLst/>
              <a:cxnLst/>
              <a:rect l="l" t="t" r="r" b="b"/>
              <a:pathLst>
                <a:path w="165" h="165" extrusionOk="0">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3" name="Google Shape;1663;p16"/>
            <p:cNvSpPr/>
            <p:nvPr/>
          </p:nvSpPr>
          <p:spPr>
            <a:xfrm>
              <a:off x="2428100" y="4223300"/>
              <a:ext cx="5350" cy="5350"/>
            </a:xfrm>
            <a:custGeom>
              <a:avLst/>
              <a:gdLst/>
              <a:ahLst/>
              <a:cxnLst/>
              <a:rect l="l" t="t" r="r" b="b"/>
              <a:pathLst>
                <a:path w="214" h="214" extrusionOk="0">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4" name="Google Shape;1664;p16"/>
            <p:cNvSpPr/>
            <p:nvPr/>
          </p:nvSpPr>
          <p:spPr>
            <a:xfrm>
              <a:off x="2350800" y="4177175"/>
              <a:ext cx="1050" cy="1050"/>
            </a:xfrm>
            <a:custGeom>
              <a:avLst/>
              <a:gdLst/>
              <a:ahLst/>
              <a:cxnLst/>
              <a:rect l="l" t="t" r="r" b="b"/>
              <a:pathLst>
                <a:path w="42" h="42" extrusionOk="0">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5" name="Google Shape;1665;p16"/>
            <p:cNvSpPr/>
            <p:nvPr/>
          </p:nvSpPr>
          <p:spPr>
            <a:xfrm>
              <a:off x="2304275" y="4193975"/>
              <a:ext cx="6175" cy="6175"/>
            </a:xfrm>
            <a:custGeom>
              <a:avLst/>
              <a:gdLst/>
              <a:ahLst/>
              <a:cxnLst/>
              <a:rect l="l" t="t" r="r" b="b"/>
              <a:pathLst>
                <a:path w="247" h="247" extrusionOk="0">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6" name="Google Shape;1666;p16"/>
            <p:cNvSpPr/>
            <p:nvPr/>
          </p:nvSpPr>
          <p:spPr>
            <a:xfrm>
              <a:off x="2225650" y="4159950"/>
              <a:ext cx="7900" cy="8025"/>
            </a:xfrm>
            <a:custGeom>
              <a:avLst/>
              <a:gdLst/>
              <a:ahLst/>
              <a:cxnLst/>
              <a:rect l="l" t="t" r="r" b="b"/>
              <a:pathLst>
                <a:path w="316" h="321" extrusionOk="0">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7" name="Google Shape;1667;p16"/>
            <p:cNvSpPr/>
            <p:nvPr/>
          </p:nvSpPr>
          <p:spPr>
            <a:xfrm>
              <a:off x="2258025" y="4018175"/>
              <a:ext cx="2300" cy="2275"/>
            </a:xfrm>
            <a:custGeom>
              <a:avLst/>
              <a:gdLst/>
              <a:ahLst/>
              <a:cxnLst/>
              <a:rect l="l" t="t" r="r" b="b"/>
              <a:pathLst>
                <a:path w="92" h="91" extrusionOk="0">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8" name="Google Shape;1668;p16"/>
            <p:cNvSpPr/>
            <p:nvPr/>
          </p:nvSpPr>
          <p:spPr>
            <a:xfrm>
              <a:off x="2131325" y="4003000"/>
              <a:ext cx="6375" cy="6375"/>
            </a:xfrm>
            <a:custGeom>
              <a:avLst/>
              <a:gdLst/>
              <a:ahLst/>
              <a:cxnLst/>
              <a:rect l="l" t="t" r="r" b="b"/>
              <a:pathLst>
                <a:path w="255" h="255" extrusionOk="0">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9" name="Google Shape;1669;p16"/>
            <p:cNvSpPr/>
            <p:nvPr/>
          </p:nvSpPr>
          <p:spPr>
            <a:xfrm>
              <a:off x="1959825" y="4019825"/>
              <a:ext cx="1350" cy="1250"/>
            </a:xfrm>
            <a:custGeom>
              <a:avLst/>
              <a:gdLst/>
              <a:ahLst/>
              <a:cxnLst/>
              <a:rect l="l" t="t" r="r" b="b"/>
              <a:pathLst>
                <a:path w="54" h="50" extrusionOk="0">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0" name="Google Shape;1670;p16"/>
            <p:cNvSpPr/>
            <p:nvPr/>
          </p:nvSpPr>
          <p:spPr>
            <a:xfrm>
              <a:off x="1999400" y="3983625"/>
              <a:ext cx="2375" cy="2400"/>
            </a:xfrm>
            <a:custGeom>
              <a:avLst/>
              <a:gdLst/>
              <a:ahLst/>
              <a:cxnLst/>
              <a:rect l="l" t="t" r="r" b="b"/>
              <a:pathLst>
                <a:path w="95" h="96" extrusionOk="0">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1" name="Google Shape;1671;p16"/>
            <p:cNvSpPr/>
            <p:nvPr/>
          </p:nvSpPr>
          <p:spPr>
            <a:xfrm>
              <a:off x="1916575" y="3961275"/>
              <a:ext cx="725" cy="750"/>
            </a:xfrm>
            <a:custGeom>
              <a:avLst/>
              <a:gdLst/>
              <a:ahLst/>
              <a:cxnLst/>
              <a:rect l="l" t="t" r="r" b="b"/>
              <a:pathLst>
                <a:path w="29" h="30" extrusionOk="0">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2" name="Google Shape;1672;p16"/>
            <p:cNvSpPr/>
            <p:nvPr/>
          </p:nvSpPr>
          <p:spPr>
            <a:xfrm>
              <a:off x="1843175" y="4029350"/>
              <a:ext cx="4125" cy="4125"/>
            </a:xfrm>
            <a:custGeom>
              <a:avLst/>
              <a:gdLst/>
              <a:ahLst/>
              <a:cxnLst/>
              <a:rect l="l" t="t" r="r" b="b"/>
              <a:pathLst>
                <a:path w="165" h="165" extrusionOk="0">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3" name="Google Shape;1673;p16"/>
            <p:cNvSpPr/>
            <p:nvPr/>
          </p:nvSpPr>
          <p:spPr>
            <a:xfrm>
              <a:off x="1779925" y="4041950"/>
              <a:ext cx="6675" cy="6700"/>
            </a:xfrm>
            <a:custGeom>
              <a:avLst/>
              <a:gdLst/>
              <a:ahLst/>
              <a:cxnLst/>
              <a:rect l="l" t="t" r="r" b="b"/>
              <a:pathLst>
                <a:path w="267" h="268" extrusionOk="0">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4" name="Google Shape;1674;p16"/>
            <p:cNvSpPr/>
            <p:nvPr/>
          </p:nvSpPr>
          <p:spPr>
            <a:xfrm>
              <a:off x="1740350" y="4089625"/>
              <a:ext cx="1550" cy="1575"/>
            </a:xfrm>
            <a:custGeom>
              <a:avLst/>
              <a:gdLst/>
              <a:ahLst/>
              <a:cxnLst/>
              <a:rect l="l" t="t" r="r" b="b"/>
              <a:pathLst>
                <a:path w="62" h="63" extrusionOk="0">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5" name="Google Shape;1675;p16"/>
            <p:cNvSpPr/>
            <p:nvPr/>
          </p:nvSpPr>
          <p:spPr>
            <a:xfrm>
              <a:off x="1669825" y="4079375"/>
              <a:ext cx="3400" cy="3400"/>
            </a:xfrm>
            <a:custGeom>
              <a:avLst/>
              <a:gdLst/>
              <a:ahLst/>
              <a:cxnLst/>
              <a:rect l="l" t="t" r="r" b="b"/>
              <a:pathLst>
                <a:path w="136" h="136" extrusionOk="0">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6" name="Google Shape;1676;p16"/>
            <p:cNvSpPr/>
            <p:nvPr/>
          </p:nvSpPr>
          <p:spPr>
            <a:xfrm>
              <a:off x="1786875" y="4151650"/>
              <a:ext cx="2800" cy="2900"/>
            </a:xfrm>
            <a:custGeom>
              <a:avLst/>
              <a:gdLst/>
              <a:ahLst/>
              <a:cxnLst/>
              <a:rect l="l" t="t" r="r" b="b"/>
              <a:pathLst>
                <a:path w="112" h="116" extrusionOk="0">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7" name="Google Shape;1677;p16"/>
            <p:cNvSpPr/>
            <p:nvPr/>
          </p:nvSpPr>
          <p:spPr>
            <a:xfrm>
              <a:off x="1658750" y="4108075"/>
              <a:ext cx="3500" cy="3625"/>
            </a:xfrm>
            <a:custGeom>
              <a:avLst/>
              <a:gdLst/>
              <a:ahLst/>
              <a:cxnLst/>
              <a:rect l="l" t="t" r="r" b="b"/>
              <a:pathLst>
                <a:path w="140" h="145" extrusionOk="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8" name="Google Shape;1678;p16"/>
            <p:cNvSpPr/>
            <p:nvPr/>
          </p:nvSpPr>
          <p:spPr>
            <a:xfrm>
              <a:off x="1644175" y="4097425"/>
              <a:ext cx="7725" cy="7700"/>
            </a:xfrm>
            <a:custGeom>
              <a:avLst/>
              <a:gdLst/>
              <a:ahLst/>
              <a:cxnLst/>
              <a:rect l="l" t="t" r="r" b="b"/>
              <a:pathLst>
                <a:path w="309" h="308" extrusionOk="0">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9" name="Google Shape;1679;p16"/>
            <p:cNvSpPr/>
            <p:nvPr/>
          </p:nvSpPr>
          <p:spPr>
            <a:xfrm>
              <a:off x="1651375" y="4118850"/>
              <a:ext cx="1850" cy="1875"/>
            </a:xfrm>
            <a:custGeom>
              <a:avLst/>
              <a:gdLst/>
              <a:ahLst/>
              <a:cxnLst/>
              <a:rect l="l" t="t" r="r" b="b"/>
              <a:pathLst>
                <a:path w="74" h="75" extrusionOk="0">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0" name="Google Shape;1680;p16"/>
            <p:cNvSpPr/>
            <p:nvPr/>
          </p:nvSpPr>
          <p:spPr>
            <a:xfrm>
              <a:off x="2236000" y="4292400"/>
              <a:ext cx="3100" cy="3000"/>
            </a:xfrm>
            <a:custGeom>
              <a:avLst/>
              <a:gdLst/>
              <a:ahLst/>
              <a:cxnLst/>
              <a:rect l="l" t="t" r="r" b="b"/>
              <a:pathLst>
                <a:path w="124" h="120" extrusionOk="0">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1" name="Google Shape;1681;p16"/>
            <p:cNvSpPr/>
            <p:nvPr/>
          </p:nvSpPr>
          <p:spPr>
            <a:xfrm>
              <a:off x="2218250" y="4319350"/>
              <a:ext cx="6175" cy="6175"/>
            </a:xfrm>
            <a:custGeom>
              <a:avLst/>
              <a:gdLst/>
              <a:ahLst/>
              <a:cxnLst/>
              <a:rect l="l" t="t" r="r" b="b"/>
              <a:pathLst>
                <a:path w="247" h="247" extrusionOk="0">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2" name="Google Shape;1682;p16"/>
            <p:cNvSpPr/>
            <p:nvPr/>
          </p:nvSpPr>
          <p:spPr>
            <a:xfrm>
              <a:off x="2284700" y="4225975"/>
              <a:ext cx="3800" cy="3925"/>
            </a:xfrm>
            <a:custGeom>
              <a:avLst/>
              <a:gdLst/>
              <a:ahLst/>
              <a:cxnLst/>
              <a:rect l="l" t="t" r="r" b="b"/>
              <a:pathLst>
                <a:path w="152" h="157" extrusionOk="0">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3" name="Google Shape;1683;p16"/>
            <p:cNvSpPr/>
            <p:nvPr/>
          </p:nvSpPr>
          <p:spPr>
            <a:xfrm>
              <a:off x="2229650" y="4227775"/>
              <a:ext cx="1850" cy="1800"/>
            </a:xfrm>
            <a:custGeom>
              <a:avLst/>
              <a:gdLst/>
              <a:ahLst/>
              <a:cxnLst/>
              <a:rect l="l" t="t" r="r" b="b"/>
              <a:pathLst>
                <a:path w="74" h="72" extrusionOk="0">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4" name="Google Shape;1684;p16"/>
            <p:cNvSpPr/>
            <p:nvPr/>
          </p:nvSpPr>
          <p:spPr>
            <a:xfrm>
              <a:off x="2188125" y="4234175"/>
              <a:ext cx="4625" cy="4625"/>
            </a:xfrm>
            <a:custGeom>
              <a:avLst/>
              <a:gdLst/>
              <a:ahLst/>
              <a:cxnLst/>
              <a:rect l="l" t="t" r="r" b="b"/>
              <a:pathLst>
                <a:path w="185" h="185" extrusionOk="0">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5" name="Google Shape;1685;p16"/>
            <p:cNvSpPr/>
            <p:nvPr/>
          </p:nvSpPr>
          <p:spPr>
            <a:xfrm>
              <a:off x="1971825" y="4233650"/>
              <a:ext cx="5650" cy="5675"/>
            </a:xfrm>
            <a:custGeom>
              <a:avLst/>
              <a:gdLst/>
              <a:ahLst/>
              <a:cxnLst/>
              <a:rect l="l" t="t" r="r" b="b"/>
              <a:pathLst>
                <a:path w="226" h="227" extrusionOk="0">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6" name="Google Shape;1686;p16"/>
            <p:cNvSpPr/>
            <p:nvPr/>
          </p:nvSpPr>
          <p:spPr>
            <a:xfrm>
              <a:off x="1970275" y="4277025"/>
              <a:ext cx="2400" cy="2275"/>
            </a:xfrm>
            <a:custGeom>
              <a:avLst/>
              <a:gdLst/>
              <a:ahLst/>
              <a:cxnLst/>
              <a:rect l="l" t="t" r="r" b="b"/>
              <a:pathLst>
                <a:path w="96" h="91" extrusionOk="0">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7" name="Google Shape;1687;p16"/>
            <p:cNvSpPr/>
            <p:nvPr/>
          </p:nvSpPr>
          <p:spPr>
            <a:xfrm>
              <a:off x="1957775" y="4220325"/>
              <a:ext cx="5350" cy="5375"/>
            </a:xfrm>
            <a:custGeom>
              <a:avLst/>
              <a:gdLst/>
              <a:ahLst/>
              <a:cxnLst/>
              <a:rect l="l" t="t" r="r" b="b"/>
              <a:pathLst>
                <a:path w="214" h="215" extrusionOk="0">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8" name="Google Shape;1688;p16"/>
            <p:cNvSpPr/>
            <p:nvPr/>
          </p:nvSpPr>
          <p:spPr>
            <a:xfrm>
              <a:off x="1819275" y="4226175"/>
              <a:ext cx="5875" cy="5975"/>
            </a:xfrm>
            <a:custGeom>
              <a:avLst/>
              <a:gdLst/>
              <a:ahLst/>
              <a:cxnLst/>
              <a:rect l="l" t="t" r="r" b="b"/>
              <a:pathLst>
                <a:path w="235" h="239" extrusionOk="0">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9" name="Google Shape;1689;p16"/>
            <p:cNvSpPr/>
            <p:nvPr/>
          </p:nvSpPr>
          <p:spPr>
            <a:xfrm>
              <a:off x="1808525" y="4160975"/>
              <a:ext cx="7400" cy="7500"/>
            </a:xfrm>
            <a:custGeom>
              <a:avLst/>
              <a:gdLst/>
              <a:ahLst/>
              <a:cxnLst/>
              <a:rect l="l" t="t" r="r" b="b"/>
              <a:pathLst>
                <a:path w="296" h="300" extrusionOk="0">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0" name="Google Shape;1690;p16"/>
            <p:cNvSpPr/>
            <p:nvPr/>
          </p:nvSpPr>
          <p:spPr>
            <a:xfrm>
              <a:off x="1891550" y="4243800"/>
              <a:ext cx="6900" cy="6900"/>
            </a:xfrm>
            <a:custGeom>
              <a:avLst/>
              <a:gdLst/>
              <a:ahLst/>
              <a:cxnLst/>
              <a:rect l="l" t="t" r="r" b="b"/>
              <a:pathLst>
                <a:path w="276" h="276" extrusionOk="0">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1" name="Google Shape;1691;p16"/>
            <p:cNvSpPr/>
            <p:nvPr/>
          </p:nvSpPr>
          <p:spPr>
            <a:xfrm>
              <a:off x="1791100" y="425252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2" name="Google Shape;1692;p16"/>
            <p:cNvSpPr/>
            <p:nvPr/>
          </p:nvSpPr>
          <p:spPr>
            <a:xfrm>
              <a:off x="1858750" y="4316375"/>
              <a:ext cx="5350" cy="5475"/>
            </a:xfrm>
            <a:custGeom>
              <a:avLst/>
              <a:gdLst/>
              <a:ahLst/>
              <a:cxnLst/>
              <a:rect l="l" t="t" r="r" b="b"/>
              <a:pathLst>
                <a:path w="214" h="219" extrusionOk="0">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3" name="Google Shape;1693;p16"/>
            <p:cNvSpPr/>
            <p:nvPr/>
          </p:nvSpPr>
          <p:spPr>
            <a:xfrm>
              <a:off x="1900775" y="4343750"/>
              <a:ext cx="7200" cy="7200"/>
            </a:xfrm>
            <a:custGeom>
              <a:avLst/>
              <a:gdLst/>
              <a:ahLst/>
              <a:cxnLst/>
              <a:rect l="l" t="t" r="r" b="b"/>
              <a:pathLst>
                <a:path w="288" h="288" extrusionOk="0">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4" name="Google Shape;1694;p16"/>
            <p:cNvSpPr/>
            <p:nvPr/>
          </p:nvSpPr>
          <p:spPr>
            <a:xfrm>
              <a:off x="1934700" y="4300700"/>
              <a:ext cx="2400" cy="2275"/>
            </a:xfrm>
            <a:custGeom>
              <a:avLst/>
              <a:gdLst/>
              <a:ahLst/>
              <a:cxnLst/>
              <a:rect l="l" t="t" r="r" b="b"/>
              <a:pathLst>
                <a:path w="96" h="91" extrusionOk="0">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5" name="Google Shape;1695;p16"/>
            <p:cNvSpPr/>
            <p:nvPr/>
          </p:nvSpPr>
          <p:spPr>
            <a:xfrm>
              <a:off x="2468800" y="4144075"/>
              <a:ext cx="4425" cy="4425"/>
            </a:xfrm>
            <a:custGeom>
              <a:avLst/>
              <a:gdLst/>
              <a:ahLst/>
              <a:cxnLst/>
              <a:rect l="l" t="t" r="r" b="b"/>
              <a:pathLst>
                <a:path w="177" h="177" extrusionOk="0">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6" name="Google Shape;1696;p16"/>
            <p:cNvSpPr/>
            <p:nvPr/>
          </p:nvSpPr>
          <p:spPr>
            <a:xfrm>
              <a:off x="2513800" y="4189575"/>
              <a:ext cx="6400" cy="6475"/>
            </a:xfrm>
            <a:custGeom>
              <a:avLst/>
              <a:gdLst/>
              <a:ahLst/>
              <a:cxnLst/>
              <a:rect l="l" t="t" r="r" b="b"/>
              <a:pathLst>
                <a:path w="256" h="259" extrusionOk="0">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7" name="Google Shape;1697;p16"/>
            <p:cNvSpPr/>
            <p:nvPr/>
          </p:nvSpPr>
          <p:spPr>
            <a:xfrm>
              <a:off x="2506125" y="409537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8" name="Google Shape;1698;p16"/>
            <p:cNvSpPr/>
            <p:nvPr/>
          </p:nvSpPr>
          <p:spPr>
            <a:xfrm>
              <a:off x="2583100" y="4159450"/>
              <a:ext cx="1050" cy="1050"/>
            </a:xfrm>
            <a:custGeom>
              <a:avLst/>
              <a:gdLst/>
              <a:ahLst/>
              <a:cxnLst/>
              <a:rect l="l" t="t" r="r" b="b"/>
              <a:pathLst>
                <a:path w="42" h="42" extrusionOk="0">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9" name="Google Shape;1699;p16"/>
            <p:cNvSpPr/>
            <p:nvPr/>
          </p:nvSpPr>
          <p:spPr>
            <a:xfrm>
              <a:off x="1415075" y="3850050"/>
              <a:ext cx="3100" cy="3000"/>
            </a:xfrm>
            <a:custGeom>
              <a:avLst/>
              <a:gdLst/>
              <a:ahLst/>
              <a:cxnLst/>
              <a:rect l="l" t="t" r="r" b="b"/>
              <a:pathLst>
                <a:path w="124" h="120" extrusionOk="0">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0" name="Google Shape;1700;p16"/>
            <p:cNvSpPr/>
            <p:nvPr/>
          </p:nvSpPr>
          <p:spPr>
            <a:xfrm>
              <a:off x="2567825" y="3906225"/>
              <a:ext cx="6700" cy="6700"/>
            </a:xfrm>
            <a:custGeom>
              <a:avLst/>
              <a:gdLst/>
              <a:ahLst/>
              <a:cxnLst/>
              <a:rect l="l" t="t" r="r" b="b"/>
              <a:pathLst>
                <a:path w="268" h="268" extrusionOk="0">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1" name="Google Shape;1701;p16"/>
            <p:cNvSpPr/>
            <p:nvPr/>
          </p:nvSpPr>
          <p:spPr>
            <a:xfrm>
              <a:off x="2602900" y="3904275"/>
              <a:ext cx="1050" cy="1175"/>
            </a:xfrm>
            <a:custGeom>
              <a:avLst/>
              <a:gdLst/>
              <a:ahLst/>
              <a:cxnLst/>
              <a:rect l="l" t="t" r="r" b="b"/>
              <a:pathLst>
                <a:path w="42" h="47" extrusionOk="0">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2" name="Google Shape;1702;p16"/>
            <p:cNvSpPr/>
            <p:nvPr/>
          </p:nvSpPr>
          <p:spPr>
            <a:xfrm>
              <a:off x="2354900" y="3936975"/>
              <a:ext cx="84300" cy="85225"/>
            </a:xfrm>
            <a:custGeom>
              <a:avLst/>
              <a:gdLst/>
              <a:ahLst/>
              <a:cxnLst/>
              <a:rect l="l" t="t" r="r" b="b"/>
              <a:pathLst>
                <a:path w="3372" h="3409" extrusionOk="0">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3" name="Google Shape;1703;p16"/>
            <p:cNvSpPr/>
            <p:nvPr/>
          </p:nvSpPr>
          <p:spPr>
            <a:xfrm>
              <a:off x="1667775" y="4149175"/>
              <a:ext cx="50750" cy="44500"/>
            </a:xfrm>
            <a:custGeom>
              <a:avLst/>
              <a:gdLst/>
              <a:ahLst/>
              <a:cxnLst/>
              <a:rect l="l" t="t" r="r" b="b"/>
              <a:pathLst>
                <a:path w="2030" h="1780" extrusionOk="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4" name="Google Shape;1704;p16"/>
            <p:cNvSpPr/>
            <p:nvPr/>
          </p:nvSpPr>
          <p:spPr>
            <a:xfrm>
              <a:off x="1654450" y="4153850"/>
              <a:ext cx="78325" cy="35025"/>
            </a:xfrm>
            <a:custGeom>
              <a:avLst/>
              <a:gdLst/>
              <a:ahLst/>
              <a:cxnLst/>
              <a:rect l="l" t="t" r="r" b="b"/>
              <a:pathLst>
                <a:path w="3133" h="1401" extrusionOk="0">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5" name="Google Shape;1705;p16"/>
            <p:cNvSpPr/>
            <p:nvPr/>
          </p:nvSpPr>
          <p:spPr>
            <a:xfrm>
              <a:off x="1605025" y="3903675"/>
              <a:ext cx="321825" cy="321150"/>
            </a:xfrm>
            <a:custGeom>
              <a:avLst/>
              <a:gdLst/>
              <a:ahLst/>
              <a:cxnLst/>
              <a:rect l="l" t="t" r="r" b="b"/>
              <a:pathLst>
                <a:path w="12873" h="12846" extrusionOk="0">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6" name="Google Shape;1706;p16"/>
            <p:cNvSpPr/>
            <p:nvPr/>
          </p:nvSpPr>
          <p:spPr>
            <a:xfrm>
              <a:off x="1608625" y="3907250"/>
              <a:ext cx="318225" cy="317575"/>
            </a:xfrm>
            <a:custGeom>
              <a:avLst/>
              <a:gdLst/>
              <a:ahLst/>
              <a:cxnLst/>
              <a:rect l="l" t="t" r="r" b="b"/>
              <a:pathLst>
                <a:path w="12729" h="12703" extrusionOk="0">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7" name="Google Shape;1707;p16"/>
            <p:cNvSpPr/>
            <p:nvPr/>
          </p:nvSpPr>
          <p:spPr>
            <a:xfrm>
              <a:off x="1612100" y="3910750"/>
              <a:ext cx="314525" cy="313875"/>
            </a:xfrm>
            <a:custGeom>
              <a:avLst/>
              <a:gdLst/>
              <a:ahLst/>
              <a:cxnLst/>
              <a:rect l="l" t="t" r="r" b="b"/>
              <a:pathLst>
                <a:path w="12581" h="12555" extrusionOk="0">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8" name="Google Shape;1708;p16"/>
            <p:cNvSpPr/>
            <p:nvPr/>
          </p:nvSpPr>
          <p:spPr>
            <a:xfrm>
              <a:off x="1615700" y="3914325"/>
              <a:ext cx="310925" cy="310300"/>
            </a:xfrm>
            <a:custGeom>
              <a:avLst/>
              <a:gdLst/>
              <a:ahLst/>
              <a:cxnLst/>
              <a:rect l="l" t="t" r="r" b="b"/>
              <a:pathLst>
                <a:path w="12437" h="12412" extrusionOk="0">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9" name="Google Shape;1709;p16"/>
            <p:cNvSpPr/>
            <p:nvPr/>
          </p:nvSpPr>
          <p:spPr>
            <a:xfrm>
              <a:off x="1619075" y="3917825"/>
              <a:ext cx="307450" cy="306575"/>
            </a:xfrm>
            <a:custGeom>
              <a:avLst/>
              <a:gdLst/>
              <a:ahLst/>
              <a:cxnLst/>
              <a:rect l="l" t="t" r="r" b="b"/>
              <a:pathLst>
                <a:path w="12298" h="12263" extrusionOk="0">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0" name="Google Shape;1710;p16"/>
            <p:cNvSpPr/>
            <p:nvPr/>
          </p:nvSpPr>
          <p:spPr>
            <a:xfrm>
              <a:off x="1622650" y="3921400"/>
              <a:ext cx="303875" cy="303000"/>
            </a:xfrm>
            <a:custGeom>
              <a:avLst/>
              <a:gdLst/>
              <a:ahLst/>
              <a:cxnLst/>
              <a:rect l="l" t="t" r="r" b="b"/>
              <a:pathLst>
                <a:path w="12155" h="12120" extrusionOk="0">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1" name="Google Shape;1711;p16"/>
            <p:cNvSpPr/>
            <p:nvPr/>
          </p:nvSpPr>
          <p:spPr>
            <a:xfrm>
              <a:off x="1626150" y="3924800"/>
              <a:ext cx="300375" cy="299500"/>
            </a:xfrm>
            <a:custGeom>
              <a:avLst/>
              <a:gdLst/>
              <a:ahLst/>
              <a:cxnLst/>
              <a:rect l="l" t="t" r="r" b="b"/>
              <a:pathLst>
                <a:path w="12015" h="11980" extrusionOk="0">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2" name="Google Shape;1712;p16"/>
            <p:cNvSpPr/>
            <p:nvPr/>
          </p:nvSpPr>
          <p:spPr>
            <a:xfrm>
              <a:off x="1629725" y="3928475"/>
              <a:ext cx="296600" cy="295825"/>
            </a:xfrm>
            <a:custGeom>
              <a:avLst/>
              <a:gdLst/>
              <a:ahLst/>
              <a:cxnLst/>
              <a:rect l="l" t="t" r="r" b="b"/>
              <a:pathLst>
                <a:path w="11864" h="11833" extrusionOk="0">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3" name="Google Shape;1713;p16"/>
            <p:cNvSpPr/>
            <p:nvPr/>
          </p:nvSpPr>
          <p:spPr>
            <a:xfrm>
              <a:off x="1633225" y="3931850"/>
              <a:ext cx="293100" cy="292250"/>
            </a:xfrm>
            <a:custGeom>
              <a:avLst/>
              <a:gdLst/>
              <a:ahLst/>
              <a:cxnLst/>
              <a:rect l="l" t="t" r="r" b="b"/>
              <a:pathLst>
                <a:path w="11724" h="11690" extrusionOk="0">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4" name="Google Shape;1714;p16"/>
            <p:cNvSpPr/>
            <p:nvPr/>
          </p:nvSpPr>
          <p:spPr>
            <a:xfrm>
              <a:off x="1636800" y="3935450"/>
              <a:ext cx="289325" cy="288650"/>
            </a:xfrm>
            <a:custGeom>
              <a:avLst/>
              <a:gdLst/>
              <a:ahLst/>
              <a:cxnLst/>
              <a:rect l="l" t="t" r="r" b="b"/>
              <a:pathLst>
                <a:path w="11573" h="11546" extrusionOk="0">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5" name="Google Shape;1715;p16"/>
            <p:cNvSpPr/>
            <p:nvPr/>
          </p:nvSpPr>
          <p:spPr>
            <a:xfrm>
              <a:off x="1640300" y="3938925"/>
              <a:ext cx="285825" cy="285075"/>
            </a:xfrm>
            <a:custGeom>
              <a:avLst/>
              <a:gdLst/>
              <a:ahLst/>
              <a:cxnLst/>
              <a:rect l="l" t="t" r="r" b="b"/>
              <a:pathLst>
                <a:path w="11433" h="11403" extrusionOk="0">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6" name="Google Shape;1716;p16"/>
            <p:cNvSpPr/>
            <p:nvPr/>
          </p:nvSpPr>
          <p:spPr>
            <a:xfrm>
              <a:off x="1643875" y="3942525"/>
              <a:ext cx="282150" cy="281475"/>
            </a:xfrm>
            <a:custGeom>
              <a:avLst/>
              <a:gdLst/>
              <a:ahLst/>
              <a:cxnLst/>
              <a:rect l="l" t="t" r="r" b="b"/>
              <a:pathLst>
                <a:path w="11286" h="11259" extrusionOk="0">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7" name="Google Shape;1717;p16"/>
            <p:cNvSpPr/>
            <p:nvPr/>
          </p:nvSpPr>
          <p:spPr>
            <a:xfrm>
              <a:off x="1647475" y="3946000"/>
              <a:ext cx="278450" cy="277700"/>
            </a:xfrm>
            <a:custGeom>
              <a:avLst/>
              <a:gdLst/>
              <a:ahLst/>
              <a:cxnLst/>
              <a:rect l="l" t="t" r="r" b="b"/>
              <a:pathLst>
                <a:path w="11138" h="11108" extrusionOk="0">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8" name="Google Shape;1718;p16"/>
            <p:cNvSpPr/>
            <p:nvPr/>
          </p:nvSpPr>
          <p:spPr>
            <a:xfrm>
              <a:off x="1650850" y="3949600"/>
              <a:ext cx="274975" cy="274175"/>
            </a:xfrm>
            <a:custGeom>
              <a:avLst/>
              <a:gdLst/>
              <a:ahLst/>
              <a:cxnLst/>
              <a:rect l="l" t="t" r="r" b="b"/>
              <a:pathLst>
                <a:path w="10999" h="10967" extrusionOk="0">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9" name="Google Shape;1719;p16"/>
            <p:cNvSpPr/>
            <p:nvPr/>
          </p:nvSpPr>
          <p:spPr>
            <a:xfrm>
              <a:off x="1654450" y="3953175"/>
              <a:ext cx="271275" cy="270600"/>
            </a:xfrm>
            <a:custGeom>
              <a:avLst/>
              <a:gdLst/>
              <a:ahLst/>
              <a:cxnLst/>
              <a:rect l="l" t="t" r="r" b="b"/>
              <a:pathLst>
                <a:path w="10851" h="10824" extrusionOk="0">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0" name="Google Shape;1720;p16"/>
            <p:cNvSpPr/>
            <p:nvPr/>
          </p:nvSpPr>
          <p:spPr>
            <a:xfrm>
              <a:off x="1657925" y="3956675"/>
              <a:ext cx="267675" cy="266925"/>
            </a:xfrm>
            <a:custGeom>
              <a:avLst/>
              <a:gdLst/>
              <a:ahLst/>
              <a:cxnLst/>
              <a:rect l="l" t="t" r="r" b="b"/>
              <a:pathLst>
                <a:path w="10707" h="10677" extrusionOk="0">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1" name="Google Shape;1721;p16"/>
            <p:cNvSpPr/>
            <p:nvPr/>
          </p:nvSpPr>
          <p:spPr>
            <a:xfrm>
              <a:off x="1661500" y="3960250"/>
              <a:ext cx="264000" cy="263350"/>
            </a:xfrm>
            <a:custGeom>
              <a:avLst/>
              <a:gdLst/>
              <a:ahLst/>
              <a:cxnLst/>
              <a:rect l="l" t="t" r="r" b="b"/>
              <a:pathLst>
                <a:path w="10560" h="10534" extrusionOk="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2" name="Google Shape;1722;p16"/>
            <p:cNvSpPr/>
            <p:nvPr/>
          </p:nvSpPr>
          <p:spPr>
            <a:xfrm>
              <a:off x="1665000" y="3963650"/>
              <a:ext cx="260400" cy="259850"/>
            </a:xfrm>
            <a:custGeom>
              <a:avLst/>
              <a:gdLst/>
              <a:ahLst/>
              <a:cxnLst/>
              <a:rect l="l" t="t" r="r" b="b"/>
              <a:pathLst>
                <a:path w="10416" h="10394" extrusionOk="0">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3" name="Google Shape;1723;p16"/>
            <p:cNvSpPr/>
            <p:nvPr/>
          </p:nvSpPr>
          <p:spPr>
            <a:xfrm>
              <a:off x="1668575" y="3967225"/>
              <a:ext cx="256825" cy="256275"/>
            </a:xfrm>
            <a:custGeom>
              <a:avLst/>
              <a:gdLst/>
              <a:ahLst/>
              <a:cxnLst/>
              <a:rect l="l" t="t" r="r" b="b"/>
              <a:pathLst>
                <a:path w="10273" h="10251" extrusionOk="0">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4" name="Google Shape;1724;p16"/>
            <p:cNvSpPr/>
            <p:nvPr/>
          </p:nvSpPr>
          <p:spPr>
            <a:xfrm>
              <a:off x="1672075" y="3970725"/>
              <a:ext cx="253225" cy="252525"/>
            </a:xfrm>
            <a:custGeom>
              <a:avLst/>
              <a:gdLst/>
              <a:ahLst/>
              <a:cxnLst/>
              <a:rect l="l" t="t" r="r" b="b"/>
              <a:pathLst>
                <a:path w="10129" h="10101" extrusionOk="0">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5" name="Google Shape;1725;p16"/>
            <p:cNvSpPr/>
            <p:nvPr/>
          </p:nvSpPr>
          <p:spPr>
            <a:xfrm>
              <a:off x="1675650" y="3974300"/>
              <a:ext cx="249450" cy="248950"/>
            </a:xfrm>
            <a:custGeom>
              <a:avLst/>
              <a:gdLst/>
              <a:ahLst/>
              <a:cxnLst/>
              <a:rect l="l" t="t" r="r" b="b"/>
              <a:pathLst>
                <a:path w="9978" h="9958" extrusionOk="0">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6" name="Google Shape;1726;p16"/>
            <p:cNvSpPr/>
            <p:nvPr/>
          </p:nvSpPr>
          <p:spPr>
            <a:xfrm>
              <a:off x="1679050" y="3977775"/>
              <a:ext cx="245950" cy="245300"/>
            </a:xfrm>
            <a:custGeom>
              <a:avLst/>
              <a:gdLst/>
              <a:ahLst/>
              <a:cxnLst/>
              <a:rect l="l" t="t" r="r" b="b"/>
              <a:pathLst>
                <a:path w="9838" h="9812" extrusionOk="0">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7" name="Google Shape;1727;p16"/>
            <p:cNvSpPr/>
            <p:nvPr/>
          </p:nvSpPr>
          <p:spPr>
            <a:xfrm>
              <a:off x="1682625" y="3981375"/>
              <a:ext cx="242375" cy="241700"/>
            </a:xfrm>
            <a:custGeom>
              <a:avLst/>
              <a:gdLst/>
              <a:ahLst/>
              <a:cxnLst/>
              <a:rect l="l" t="t" r="r" b="b"/>
              <a:pathLst>
                <a:path w="9695" h="9668" extrusionOk="0">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8" name="Google Shape;1728;p16"/>
            <p:cNvSpPr/>
            <p:nvPr/>
          </p:nvSpPr>
          <p:spPr>
            <a:xfrm>
              <a:off x="1686125" y="3984850"/>
              <a:ext cx="238875" cy="238100"/>
            </a:xfrm>
            <a:custGeom>
              <a:avLst/>
              <a:gdLst/>
              <a:ahLst/>
              <a:cxnLst/>
              <a:rect l="l" t="t" r="r" b="b"/>
              <a:pathLst>
                <a:path w="9555" h="9524" extrusionOk="0">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9" name="Google Shape;1729;p16"/>
            <p:cNvSpPr/>
            <p:nvPr/>
          </p:nvSpPr>
          <p:spPr>
            <a:xfrm>
              <a:off x="1689700" y="3988450"/>
              <a:ext cx="235200" cy="234500"/>
            </a:xfrm>
            <a:custGeom>
              <a:avLst/>
              <a:gdLst/>
              <a:ahLst/>
              <a:cxnLst/>
              <a:rect l="l" t="t" r="r" b="b"/>
              <a:pathLst>
                <a:path w="9408" h="9380" extrusionOk="0">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0" name="Google Shape;1730;p16"/>
            <p:cNvSpPr/>
            <p:nvPr/>
          </p:nvSpPr>
          <p:spPr>
            <a:xfrm>
              <a:off x="1693200" y="3991825"/>
              <a:ext cx="231500" cy="231025"/>
            </a:xfrm>
            <a:custGeom>
              <a:avLst/>
              <a:gdLst/>
              <a:ahLst/>
              <a:cxnLst/>
              <a:rect l="l" t="t" r="r" b="b"/>
              <a:pathLst>
                <a:path w="9260" h="9241" extrusionOk="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1" name="Google Shape;1731;p16"/>
            <p:cNvSpPr/>
            <p:nvPr/>
          </p:nvSpPr>
          <p:spPr>
            <a:xfrm>
              <a:off x="1696775" y="3995425"/>
              <a:ext cx="227800" cy="227425"/>
            </a:xfrm>
            <a:custGeom>
              <a:avLst/>
              <a:gdLst/>
              <a:ahLst/>
              <a:cxnLst/>
              <a:rect l="l" t="t" r="r" b="b"/>
              <a:pathLst>
                <a:path w="9112" h="9097" extrusionOk="0">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2" name="Google Shape;1732;p16"/>
            <p:cNvSpPr/>
            <p:nvPr/>
          </p:nvSpPr>
          <p:spPr>
            <a:xfrm>
              <a:off x="1700250" y="3998900"/>
              <a:ext cx="224325" cy="223650"/>
            </a:xfrm>
            <a:custGeom>
              <a:avLst/>
              <a:gdLst/>
              <a:ahLst/>
              <a:cxnLst/>
              <a:rect l="l" t="t" r="r" b="b"/>
              <a:pathLst>
                <a:path w="8973" h="8946" extrusionOk="0">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3" name="Google Shape;1733;p16"/>
            <p:cNvSpPr/>
            <p:nvPr/>
          </p:nvSpPr>
          <p:spPr>
            <a:xfrm>
              <a:off x="1703850" y="4002500"/>
              <a:ext cx="220725" cy="220050"/>
            </a:xfrm>
            <a:custGeom>
              <a:avLst/>
              <a:gdLst/>
              <a:ahLst/>
              <a:cxnLst/>
              <a:rect l="l" t="t" r="r" b="b"/>
              <a:pathLst>
                <a:path w="8829" h="8802" extrusionOk="0">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4" name="Google Shape;1734;p16"/>
            <p:cNvSpPr/>
            <p:nvPr/>
          </p:nvSpPr>
          <p:spPr>
            <a:xfrm>
              <a:off x="1707225" y="4005975"/>
              <a:ext cx="217250" cy="216475"/>
            </a:xfrm>
            <a:custGeom>
              <a:avLst/>
              <a:gdLst/>
              <a:ahLst/>
              <a:cxnLst/>
              <a:rect l="l" t="t" r="r" b="b"/>
              <a:pathLst>
                <a:path w="8690" h="8659" extrusionOk="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5" name="Google Shape;1735;p16"/>
            <p:cNvSpPr/>
            <p:nvPr/>
          </p:nvSpPr>
          <p:spPr>
            <a:xfrm>
              <a:off x="1710825" y="4009575"/>
              <a:ext cx="213550" cy="212875"/>
            </a:xfrm>
            <a:custGeom>
              <a:avLst/>
              <a:gdLst/>
              <a:ahLst/>
              <a:cxnLst/>
              <a:rect l="l" t="t" r="r" b="b"/>
              <a:pathLst>
                <a:path w="8542" h="8515" extrusionOk="0">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6" name="Google Shape;1736;p16"/>
            <p:cNvSpPr/>
            <p:nvPr/>
          </p:nvSpPr>
          <p:spPr>
            <a:xfrm>
              <a:off x="1714300" y="4013150"/>
              <a:ext cx="210075" cy="209300"/>
            </a:xfrm>
            <a:custGeom>
              <a:avLst/>
              <a:gdLst/>
              <a:ahLst/>
              <a:cxnLst/>
              <a:rect l="l" t="t" r="r" b="b"/>
              <a:pathLst>
                <a:path w="8403" h="8372" extrusionOk="0">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7" name="Google Shape;1737;p16"/>
            <p:cNvSpPr/>
            <p:nvPr/>
          </p:nvSpPr>
          <p:spPr>
            <a:xfrm>
              <a:off x="1717900" y="4016650"/>
              <a:ext cx="206375" cy="205700"/>
            </a:xfrm>
            <a:custGeom>
              <a:avLst/>
              <a:gdLst/>
              <a:ahLst/>
              <a:cxnLst/>
              <a:rect l="l" t="t" r="r" b="b"/>
              <a:pathLst>
                <a:path w="8255" h="8228" extrusionOk="0">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8" name="Google Shape;1738;p16"/>
            <p:cNvSpPr/>
            <p:nvPr/>
          </p:nvSpPr>
          <p:spPr>
            <a:xfrm>
              <a:off x="1721375" y="4020225"/>
              <a:ext cx="202900" cy="202125"/>
            </a:xfrm>
            <a:custGeom>
              <a:avLst/>
              <a:gdLst/>
              <a:ahLst/>
              <a:cxnLst/>
              <a:rect l="l" t="t" r="r" b="b"/>
              <a:pathLst>
                <a:path w="8116" h="8085" extrusionOk="0">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9" name="Google Shape;1739;p16"/>
            <p:cNvSpPr/>
            <p:nvPr/>
          </p:nvSpPr>
          <p:spPr>
            <a:xfrm>
              <a:off x="1724975" y="4023600"/>
              <a:ext cx="199000" cy="198425"/>
            </a:xfrm>
            <a:custGeom>
              <a:avLst/>
              <a:gdLst/>
              <a:ahLst/>
              <a:cxnLst/>
              <a:rect l="l" t="t" r="r" b="b"/>
              <a:pathLst>
                <a:path w="7960" h="7937" extrusionOk="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0" name="Google Shape;1740;p16"/>
            <p:cNvSpPr/>
            <p:nvPr/>
          </p:nvSpPr>
          <p:spPr>
            <a:xfrm>
              <a:off x="1728450" y="4027200"/>
              <a:ext cx="195525" cy="194825"/>
            </a:xfrm>
            <a:custGeom>
              <a:avLst/>
              <a:gdLst/>
              <a:ahLst/>
              <a:cxnLst/>
              <a:rect l="l" t="t" r="r" b="b"/>
              <a:pathLst>
                <a:path w="7821" h="7793" extrusionOk="0">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1" name="Google Shape;1741;p16"/>
            <p:cNvSpPr/>
            <p:nvPr/>
          </p:nvSpPr>
          <p:spPr>
            <a:xfrm>
              <a:off x="1732050" y="4030675"/>
              <a:ext cx="191825" cy="191250"/>
            </a:xfrm>
            <a:custGeom>
              <a:avLst/>
              <a:gdLst/>
              <a:ahLst/>
              <a:cxnLst/>
              <a:rect l="l" t="t" r="r" b="b"/>
              <a:pathLst>
                <a:path w="7673" h="7650" extrusionOk="0">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2" name="Google Shape;1742;p16"/>
            <p:cNvSpPr/>
            <p:nvPr/>
          </p:nvSpPr>
          <p:spPr>
            <a:xfrm>
              <a:off x="1735425" y="4034275"/>
              <a:ext cx="188450" cy="187650"/>
            </a:xfrm>
            <a:custGeom>
              <a:avLst/>
              <a:gdLst/>
              <a:ahLst/>
              <a:cxnLst/>
              <a:rect l="l" t="t" r="r" b="b"/>
              <a:pathLst>
                <a:path w="7538" h="7506" extrusionOk="0">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3" name="Google Shape;1743;p16"/>
            <p:cNvSpPr/>
            <p:nvPr/>
          </p:nvSpPr>
          <p:spPr>
            <a:xfrm>
              <a:off x="1739000" y="4037750"/>
              <a:ext cx="184775" cy="184075"/>
            </a:xfrm>
            <a:custGeom>
              <a:avLst/>
              <a:gdLst/>
              <a:ahLst/>
              <a:cxnLst/>
              <a:rect l="l" t="t" r="r" b="b"/>
              <a:pathLst>
                <a:path w="7391" h="7363" extrusionOk="0">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4" name="Google Shape;1744;p16"/>
            <p:cNvSpPr/>
            <p:nvPr/>
          </p:nvSpPr>
          <p:spPr>
            <a:xfrm>
              <a:off x="1742500" y="4041350"/>
              <a:ext cx="181050" cy="180475"/>
            </a:xfrm>
            <a:custGeom>
              <a:avLst/>
              <a:gdLst/>
              <a:ahLst/>
              <a:cxnLst/>
              <a:rect l="l" t="t" r="r" b="b"/>
              <a:pathLst>
                <a:path w="7242" h="7219" extrusionOk="0">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5" name="Google Shape;1745;p16"/>
            <p:cNvSpPr/>
            <p:nvPr/>
          </p:nvSpPr>
          <p:spPr>
            <a:xfrm>
              <a:off x="1746075" y="4044825"/>
              <a:ext cx="177475" cy="176900"/>
            </a:xfrm>
            <a:custGeom>
              <a:avLst/>
              <a:gdLst/>
              <a:ahLst/>
              <a:cxnLst/>
              <a:rect l="l" t="t" r="r" b="b"/>
              <a:pathLst>
                <a:path w="7099" h="7076" extrusionOk="0">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6" name="Google Shape;1746;p16"/>
            <p:cNvSpPr/>
            <p:nvPr/>
          </p:nvSpPr>
          <p:spPr>
            <a:xfrm>
              <a:off x="1749575" y="4048425"/>
              <a:ext cx="173875" cy="173300"/>
            </a:xfrm>
            <a:custGeom>
              <a:avLst/>
              <a:gdLst/>
              <a:ahLst/>
              <a:cxnLst/>
              <a:rect l="l" t="t" r="r" b="b"/>
              <a:pathLst>
                <a:path w="6955" h="6932" extrusionOk="0">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7" name="Google Shape;1747;p16"/>
            <p:cNvSpPr/>
            <p:nvPr/>
          </p:nvSpPr>
          <p:spPr>
            <a:xfrm>
              <a:off x="1753150" y="4051800"/>
              <a:ext cx="170300" cy="169625"/>
            </a:xfrm>
            <a:custGeom>
              <a:avLst/>
              <a:gdLst/>
              <a:ahLst/>
              <a:cxnLst/>
              <a:rect l="l" t="t" r="r" b="b"/>
              <a:pathLst>
                <a:path w="6812" h="6785" extrusionOk="0">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8" name="Google Shape;1748;p16"/>
            <p:cNvSpPr/>
            <p:nvPr/>
          </p:nvSpPr>
          <p:spPr>
            <a:xfrm>
              <a:off x="1756650" y="4055400"/>
              <a:ext cx="166600" cy="166025"/>
            </a:xfrm>
            <a:custGeom>
              <a:avLst/>
              <a:gdLst/>
              <a:ahLst/>
              <a:cxnLst/>
              <a:rect l="l" t="t" r="r" b="b"/>
              <a:pathLst>
                <a:path w="6664" h="6641" extrusionOk="0">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9" name="Google Shape;1749;p16"/>
            <p:cNvSpPr/>
            <p:nvPr/>
          </p:nvSpPr>
          <p:spPr>
            <a:xfrm>
              <a:off x="1760225" y="4058875"/>
              <a:ext cx="163025" cy="162450"/>
            </a:xfrm>
            <a:custGeom>
              <a:avLst/>
              <a:gdLst/>
              <a:ahLst/>
              <a:cxnLst/>
              <a:rect l="l" t="t" r="r" b="b"/>
              <a:pathLst>
                <a:path w="6521" h="6498" extrusionOk="0">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0" name="Google Shape;1750;p16"/>
            <p:cNvSpPr/>
            <p:nvPr/>
          </p:nvSpPr>
          <p:spPr>
            <a:xfrm>
              <a:off x="1763625" y="4062475"/>
              <a:ext cx="159425" cy="158850"/>
            </a:xfrm>
            <a:custGeom>
              <a:avLst/>
              <a:gdLst/>
              <a:ahLst/>
              <a:cxnLst/>
              <a:rect l="l" t="t" r="r" b="b"/>
              <a:pathLst>
                <a:path w="6377" h="6354" extrusionOk="0">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1" name="Google Shape;1751;p16"/>
            <p:cNvSpPr/>
            <p:nvPr/>
          </p:nvSpPr>
          <p:spPr>
            <a:xfrm>
              <a:off x="1767200" y="4065950"/>
              <a:ext cx="155850" cy="155275"/>
            </a:xfrm>
            <a:custGeom>
              <a:avLst/>
              <a:gdLst/>
              <a:ahLst/>
              <a:cxnLst/>
              <a:rect l="l" t="t" r="r" b="b"/>
              <a:pathLst>
                <a:path w="6234" h="6211" extrusionOk="0">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2" name="Google Shape;1752;p16"/>
            <p:cNvSpPr/>
            <p:nvPr/>
          </p:nvSpPr>
          <p:spPr>
            <a:xfrm>
              <a:off x="1770700" y="4069525"/>
              <a:ext cx="152150" cy="151700"/>
            </a:xfrm>
            <a:custGeom>
              <a:avLst/>
              <a:gdLst/>
              <a:ahLst/>
              <a:cxnLst/>
              <a:rect l="l" t="t" r="r" b="b"/>
              <a:pathLst>
                <a:path w="6086" h="6068" extrusionOk="0">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3" name="Google Shape;1753;p16"/>
            <p:cNvSpPr/>
            <p:nvPr/>
          </p:nvSpPr>
          <p:spPr>
            <a:xfrm>
              <a:off x="1774275" y="4073125"/>
              <a:ext cx="148575" cy="148100"/>
            </a:xfrm>
            <a:custGeom>
              <a:avLst/>
              <a:gdLst/>
              <a:ahLst/>
              <a:cxnLst/>
              <a:rect l="l" t="t" r="r" b="b"/>
              <a:pathLst>
                <a:path w="5943" h="5924" extrusionOk="0">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4" name="Google Shape;1754;p16"/>
            <p:cNvSpPr/>
            <p:nvPr/>
          </p:nvSpPr>
          <p:spPr>
            <a:xfrm>
              <a:off x="1777875" y="4076600"/>
              <a:ext cx="144875" cy="144400"/>
            </a:xfrm>
            <a:custGeom>
              <a:avLst/>
              <a:gdLst/>
              <a:ahLst/>
              <a:cxnLst/>
              <a:rect l="l" t="t" r="r" b="b"/>
              <a:pathLst>
                <a:path w="5795" h="5776" extrusionOk="0">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5" name="Google Shape;1755;p16"/>
            <p:cNvSpPr/>
            <p:nvPr/>
          </p:nvSpPr>
          <p:spPr>
            <a:xfrm>
              <a:off x="1781350" y="4080200"/>
              <a:ext cx="141400" cy="140700"/>
            </a:xfrm>
            <a:custGeom>
              <a:avLst/>
              <a:gdLst/>
              <a:ahLst/>
              <a:cxnLst/>
              <a:rect l="l" t="t" r="r" b="b"/>
              <a:pathLst>
                <a:path w="5656" h="5628" extrusionOk="0">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6" name="Google Shape;1756;p16"/>
            <p:cNvSpPr/>
            <p:nvPr/>
          </p:nvSpPr>
          <p:spPr>
            <a:xfrm>
              <a:off x="1784950" y="4083575"/>
              <a:ext cx="137575" cy="137225"/>
            </a:xfrm>
            <a:custGeom>
              <a:avLst/>
              <a:gdLst/>
              <a:ahLst/>
              <a:cxnLst/>
              <a:rect l="l" t="t" r="r" b="b"/>
              <a:pathLst>
                <a:path w="5503" h="5489" extrusionOk="0">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7" name="Google Shape;1757;p16"/>
            <p:cNvSpPr/>
            <p:nvPr/>
          </p:nvSpPr>
          <p:spPr>
            <a:xfrm>
              <a:off x="1788425" y="4087175"/>
              <a:ext cx="134000" cy="133625"/>
            </a:xfrm>
            <a:custGeom>
              <a:avLst/>
              <a:gdLst/>
              <a:ahLst/>
              <a:cxnLst/>
              <a:rect l="l" t="t" r="r" b="b"/>
              <a:pathLst>
                <a:path w="5360" h="5345" extrusionOk="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8" name="Google Shape;1758;p16"/>
            <p:cNvSpPr/>
            <p:nvPr/>
          </p:nvSpPr>
          <p:spPr>
            <a:xfrm>
              <a:off x="1791900" y="4090650"/>
              <a:ext cx="130525" cy="130025"/>
            </a:xfrm>
            <a:custGeom>
              <a:avLst/>
              <a:gdLst/>
              <a:ahLst/>
              <a:cxnLst/>
              <a:rect l="l" t="t" r="r" b="b"/>
              <a:pathLst>
                <a:path w="5221" h="5201" extrusionOk="0">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9" name="Google Shape;1759;p16"/>
            <p:cNvSpPr/>
            <p:nvPr/>
          </p:nvSpPr>
          <p:spPr>
            <a:xfrm>
              <a:off x="1795400" y="4094250"/>
              <a:ext cx="127025" cy="126425"/>
            </a:xfrm>
            <a:custGeom>
              <a:avLst/>
              <a:gdLst/>
              <a:ahLst/>
              <a:cxnLst/>
              <a:rect l="l" t="t" r="r" b="b"/>
              <a:pathLst>
                <a:path w="5081" h="5057" extrusionOk="0">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0" name="Google Shape;1760;p16"/>
            <p:cNvSpPr/>
            <p:nvPr/>
          </p:nvSpPr>
          <p:spPr>
            <a:xfrm>
              <a:off x="1798975" y="4097725"/>
              <a:ext cx="123450" cy="122775"/>
            </a:xfrm>
            <a:custGeom>
              <a:avLst/>
              <a:gdLst/>
              <a:ahLst/>
              <a:cxnLst/>
              <a:rect l="l" t="t" r="r" b="b"/>
              <a:pathLst>
                <a:path w="4938" h="4911" extrusionOk="0">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1" name="Google Shape;1761;p16"/>
            <p:cNvSpPr/>
            <p:nvPr/>
          </p:nvSpPr>
          <p:spPr>
            <a:xfrm>
              <a:off x="1802475" y="4101325"/>
              <a:ext cx="119750" cy="119175"/>
            </a:xfrm>
            <a:custGeom>
              <a:avLst/>
              <a:gdLst/>
              <a:ahLst/>
              <a:cxnLst/>
              <a:rect l="l" t="t" r="r" b="b"/>
              <a:pathLst>
                <a:path w="4790" h="4767" extrusionOk="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2" name="Google Shape;1762;p16"/>
            <p:cNvSpPr/>
            <p:nvPr/>
          </p:nvSpPr>
          <p:spPr>
            <a:xfrm>
              <a:off x="1806050" y="4104800"/>
              <a:ext cx="116175" cy="115475"/>
            </a:xfrm>
            <a:custGeom>
              <a:avLst/>
              <a:gdLst/>
              <a:ahLst/>
              <a:cxnLst/>
              <a:rect l="l" t="t" r="r" b="b"/>
              <a:pathLst>
                <a:path w="4647" h="4619" extrusionOk="0">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3" name="Google Shape;1763;p16"/>
            <p:cNvSpPr/>
            <p:nvPr/>
          </p:nvSpPr>
          <p:spPr>
            <a:xfrm>
              <a:off x="1809550" y="4108400"/>
              <a:ext cx="112475" cy="111875"/>
            </a:xfrm>
            <a:custGeom>
              <a:avLst/>
              <a:gdLst/>
              <a:ahLst/>
              <a:cxnLst/>
              <a:rect l="l" t="t" r="r" b="b"/>
              <a:pathLst>
                <a:path w="4499" h="4475" extrusionOk="0">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4" name="Google Shape;1764;p16"/>
            <p:cNvSpPr/>
            <p:nvPr/>
          </p:nvSpPr>
          <p:spPr>
            <a:xfrm>
              <a:off x="1813125" y="4111775"/>
              <a:ext cx="108900" cy="108400"/>
            </a:xfrm>
            <a:custGeom>
              <a:avLst/>
              <a:gdLst/>
              <a:ahLst/>
              <a:cxnLst/>
              <a:rect l="l" t="t" r="r" b="b"/>
              <a:pathLst>
                <a:path w="4356" h="4336" extrusionOk="0">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5" name="Google Shape;1765;p16"/>
            <p:cNvSpPr/>
            <p:nvPr/>
          </p:nvSpPr>
          <p:spPr>
            <a:xfrm>
              <a:off x="1816625" y="4115350"/>
              <a:ext cx="105300" cy="104925"/>
            </a:xfrm>
            <a:custGeom>
              <a:avLst/>
              <a:gdLst/>
              <a:ahLst/>
              <a:cxnLst/>
              <a:rect l="l" t="t" r="r" b="b"/>
              <a:pathLst>
                <a:path w="4212" h="4197" extrusionOk="0">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6" name="Google Shape;1766;p16"/>
            <p:cNvSpPr/>
            <p:nvPr/>
          </p:nvSpPr>
          <p:spPr>
            <a:xfrm>
              <a:off x="1820100" y="4118850"/>
              <a:ext cx="101725" cy="101325"/>
            </a:xfrm>
            <a:custGeom>
              <a:avLst/>
              <a:gdLst/>
              <a:ahLst/>
              <a:cxnLst/>
              <a:rect l="l" t="t" r="r" b="b"/>
              <a:pathLst>
                <a:path w="4069" h="4053" extrusionOk="0">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7" name="Google Shape;1767;p16"/>
            <p:cNvSpPr/>
            <p:nvPr/>
          </p:nvSpPr>
          <p:spPr>
            <a:xfrm>
              <a:off x="1823575" y="4122425"/>
              <a:ext cx="98150" cy="97750"/>
            </a:xfrm>
            <a:custGeom>
              <a:avLst/>
              <a:gdLst/>
              <a:ahLst/>
              <a:cxnLst/>
              <a:rect l="l" t="t" r="r" b="b"/>
              <a:pathLst>
                <a:path w="3926" h="3910" extrusionOk="0">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8" name="Google Shape;1768;p16"/>
            <p:cNvSpPr/>
            <p:nvPr/>
          </p:nvSpPr>
          <p:spPr>
            <a:xfrm>
              <a:off x="1827175" y="4126025"/>
              <a:ext cx="94550" cy="94150"/>
            </a:xfrm>
            <a:custGeom>
              <a:avLst/>
              <a:gdLst/>
              <a:ahLst/>
              <a:cxnLst/>
              <a:rect l="l" t="t" r="r" b="b"/>
              <a:pathLst>
                <a:path w="3782" h="3766" extrusionOk="0">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9" name="Google Shape;1769;p16"/>
            <p:cNvSpPr/>
            <p:nvPr/>
          </p:nvSpPr>
          <p:spPr>
            <a:xfrm>
              <a:off x="1830650" y="4129500"/>
              <a:ext cx="90850" cy="90475"/>
            </a:xfrm>
            <a:custGeom>
              <a:avLst/>
              <a:gdLst/>
              <a:ahLst/>
              <a:cxnLst/>
              <a:rect l="l" t="t" r="r" b="b"/>
              <a:pathLst>
                <a:path w="3634" h="3619" extrusionOk="0">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0" name="Google Shape;1770;p16"/>
            <p:cNvSpPr/>
            <p:nvPr/>
          </p:nvSpPr>
          <p:spPr>
            <a:xfrm>
              <a:off x="1834250" y="4133100"/>
              <a:ext cx="87150" cy="86750"/>
            </a:xfrm>
            <a:custGeom>
              <a:avLst/>
              <a:gdLst/>
              <a:ahLst/>
              <a:cxnLst/>
              <a:rect l="l" t="t" r="r" b="b"/>
              <a:pathLst>
                <a:path w="3486" h="3470" extrusionOk="0">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1" name="Google Shape;1771;p16"/>
            <p:cNvSpPr/>
            <p:nvPr/>
          </p:nvSpPr>
          <p:spPr>
            <a:xfrm>
              <a:off x="1837725" y="4136575"/>
              <a:ext cx="83575" cy="83175"/>
            </a:xfrm>
            <a:custGeom>
              <a:avLst/>
              <a:gdLst/>
              <a:ahLst/>
              <a:cxnLst/>
              <a:rect l="l" t="t" r="r" b="b"/>
              <a:pathLst>
                <a:path w="3343" h="3327" extrusionOk="0">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2" name="Google Shape;1772;p16"/>
            <p:cNvSpPr/>
            <p:nvPr/>
          </p:nvSpPr>
          <p:spPr>
            <a:xfrm>
              <a:off x="1841325" y="4140175"/>
              <a:ext cx="79975" cy="79575"/>
            </a:xfrm>
            <a:custGeom>
              <a:avLst/>
              <a:gdLst/>
              <a:ahLst/>
              <a:cxnLst/>
              <a:rect l="l" t="t" r="r" b="b"/>
              <a:pathLst>
                <a:path w="3199" h="3183" extrusionOk="0">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3" name="Google Shape;1773;p16"/>
            <p:cNvSpPr/>
            <p:nvPr/>
          </p:nvSpPr>
          <p:spPr>
            <a:xfrm>
              <a:off x="1844800" y="4143550"/>
              <a:ext cx="76400" cy="76100"/>
            </a:xfrm>
            <a:custGeom>
              <a:avLst/>
              <a:gdLst/>
              <a:ahLst/>
              <a:cxnLst/>
              <a:rect l="l" t="t" r="r" b="b"/>
              <a:pathLst>
                <a:path w="3056" h="3044" extrusionOk="0">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4" name="Google Shape;1774;p16"/>
            <p:cNvSpPr/>
            <p:nvPr/>
          </p:nvSpPr>
          <p:spPr>
            <a:xfrm>
              <a:off x="1848300" y="4147150"/>
              <a:ext cx="72700" cy="72500"/>
            </a:xfrm>
            <a:custGeom>
              <a:avLst/>
              <a:gdLst/>
              <a:ahLst/>
              <a:cxnLst/>
              <a:rect l="l" t="t" r="r" b="b"/>
              <a:pathLst>
                <a:path w="2908" h="2900" extrusionOk="0">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5" name="Google Shape;1775;p16"/>
            <p:cNvSpPr/>
            <p:nvPr/>
          </p:nvSpPr>
          <p:spPr>
            <a:xfrm>
              <a:off x="1851775" y="4150625"/>
              <a:ext cx="69125" cy="68825"/>
            </a:xfrm>
            <a:custGeom>
              <a:avLst/>
              <a:gdLst/>
              <a:ahLst/>
              <a:cxnLst/>
              <a:rect l="l" t="t" r="r" b="b"/>
              <a:pathLst>
                <a:path w="2765" h="2753" extrusionOk="0">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6" name="Google Shape;1776;p16"/>
            <p:cNvSpPr/>
            <p:nvPr/>
          </p:nvSpPr>
          <p:spPr>
            <a:xfrm>
              <a:off x="1855375" y="4154200"/>
              <a:ext cx="65525" cy="65250"/>
            </a:xfrm>
            <a:custGeom>
              <a:avLst/>
              <a:gdLst/>
              <a:ahLst/>
              <a:cxnLst/>
              <a:rect l="l" t="t" r="r" b="b"/>
              <a:pathLst>
                <a:path w="2621" h="2610" extrusionOk="0">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7" name="Google Shape;1777;p16"/>
            <p:cNvSpPr/>
            <p:nvPr/>
          </p:nvSpPr>
          <p:spPr>
            <a:xfrm>
              <a:off x="1858850" y="4157700"/>
              <a:ext cx="62050" cy="61550"/>
            </a:xfrm>
            <a:custGeom>
              <a:avLst/>
              <a:gdLst/>
              <a:ahLst/>
              <a:cxnLst/>
              <a:rect l="l" t="t" r="r" b="b"/>
              <a:pathLst>
                <a:path w="2482" h="2462" extrusionOk="0">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8" name="Google Shape;1778;p16"/>
            <p:cNvSpPr/>
            <p:nvPr/>
          </p:nvSpPr>
          <p:spPr>
            <a:xfrm>
              <a:off x="1862450" y="4161275"/>
              <a:ext cx="58350" cy="57975"/>
            </a:xfrm>
            <a:custGeom>
              <a:avLst/>
              <a:gdLst/>
              <a:ahLst/>
              <a:cxnLst/>
              <a:rect l="l" t="t" r="r" b="b"/>
              <a:pathLst>
                <a:path w="2334" h="2319" extrusionOk="0">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9" name="Google Shape;1779;p16"/>
            <p:cNvSpPr/>
            <p:nvPr/>
          </p:nvSpPr>
          <p:spPr>
            <a:xfrm>
              <a:off x="1865925" y="4164775"/>
              <a:ext cx="54775" cy="54375"/>
            </a:xfrm>
            <a:custGeom>
              <a:avLst/>
              <a:gdLst/>
              <a:ahLst/>
              <a:cxnLst/>
              <a:rect l="l" t="t" r="r" b="b"/>
              <a:pathLst>
                <a:path w="2191" h="2175" extrusionOk="0">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0" name="Google Shape;1780;p16"/>
            <p:cNvSpPr/>
            <p:nvPr/>
          </p:nvSpPr>
          <p:spPr>
            <a:xfrm>
              <a:off x="1869500" y="4168350"/>
              <a:ext cx="50975" cy="50800"/>
            </a:xfrm>
            <a:custGeom>
              <a:avLst/>
              <a:gdLst/>
              <a:ahLst/>
              <a:cxnLst/>
              <a:rect l="l" t="t" r="r" b="b"/>
              <a:pathLst>
                <a:path w="2039" h="2032" extrusionOk="0">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1" name="Google Shape;1781;p16"/>
            <p:cNvSpPr/>
            <p:nvPr/>
          </p:nvSpPr>
          <p:spPr>
            <a:xfrm>
              <a:off x="1873000" y="4171750"/>
              <a:ext cx="47475" cy="47200"/>
            </a:xfrm>
            <a:custGeom>
              <a:avLst/>
              <a:gdLst/>
              <a:ahLst/>
              <a:cxnLst/>
              <a:rect l="l" t="t" r="r" b="b"/>
              <a:pathLst>
                <a:path w="1899" h="1888" extrusionOk="0">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2" name="Google Shape;1782;p16"/>
            <p:cNvSpPr/>
            <p:nvPr/>
          </p:nvSpPr>
          <p:spPr>
            <a:xfrm>
              <a:off x="1876475" y="4175325"/>
              <a:ext cx="43900" cy="43625"/>
            </a:xfrm>
            <a:custGeom>
              <a:avLst/>
              <a:gdLst/>
              <a:ahLst/>
              <a:cxnLst/>
              <a:rect l="l" t="t" r="r" b="b"/>
              <a:pathLst>
                <a:path w="1756" h="1745" extrusionOk="0">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3" name="Google Shape;1783;p16"/>
            <p:cNvSpPr/>
            <p:nvPr/>
          </p:nvSpPr>
          <p:spPr>
            <a:xfrm>
              <a:off x="1879975" y="4178825"/>
              <a:ext cx="40400" cy="40025"/>
            </a:xfrm>
            <a:custGeom>
              <a:avLst/>
              <a:gdLst/>
              <a:ahLst/>
              <a:cxnLst/>
              <a:rect l="l" t="t" r="r" b="b"/>
              <a:pathLst>
                <a:path w="1616" h="1601" extrusionOk="0">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4" name="Google Shape;1784;p16"/>
            <p:cNvSpPr/>
            <p:nvPr/>
          </p:nvSpPr>
          <p:spPr>
            <a:xfrm>
              <a:off x="1883550" y="4182400"/>
              <a:ext cx="36725" cy="36450"/>
            </a:xfrm>
            <a:custGeom>
              <a:avLst/>
              <a:gdLst/>
              <a:ahLst/>
              <a:cxnLst/>
              <a:rect l="l" t="t" r="r" b="b"/>
              <a:pathLst>
                <a:path w="1469" h="1458" extrusionOk="0">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5" name="Google Shape;1785;p16"/>
            <p:cNvSpPr/>
            <p:nvPr/>
          </p:nvSpPr>
          <p:spPr>
            <a:xfrm>
              <a:off x="1887050" y="4186000"/>
              <a:ext cx="33225" cy="32725"/>
            </a:xfrm>
            <a:custGeom>
              <a:avLst/>
              <a:gdLst/>
              <a:ahLst/>
              <a:cxnLst/>
              <a:rect l="l" t="t" r="r" b="b"/>
              <a:pathLst>
                <a:path w="1329" h="1309" extrusionOk="0">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6" name="Google Shape;1786;p16"/>
            <p:cNvSpPr/>
            <p:nvPr/>
          </p:nvSpPr>
          <p:spPr>
            <a:xfrm>
              <a:off x="1890625" y="4189475"/>
              <a:ext cx="29550" cy="29050"/>
            </a:xfrm>
            <a:custGeom>
              <a:avLst/>
              <a:gdLst/>
              <a:ahLst/>
              <a:cxnLst/>
              <a:rect l="l" t="t" r="r" b="b"/>
              <a:pathLst>
                <a:path w="1182" h="1162" extrusionOk="0">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7" name="Google Shape;1787;p16"/>
            <p:cNvSpPr/>
            <p:nvPr/>
          </p:nvSpPr>
          <p:spPr>
            <a:xfrm>
              <a:off x="2236000" y="3946100"/>
              <a:ext cx="276000" cy="275350"/>
            </a:xfrm>
            <a:custGeom>
              <a:avLst/>
              <a:gdLst/>
              <a:ahLst/>
              <a:cxnLst/>
              <a:rect l="l" t="t" r="r" b="b"/>
              <a:pathLst>
                <a:path w="11040" h="11014" extrusionOk="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8" name="Google Shape;1788;p16"/>
            <p:cNvSpPr/>
            <p:nvPr/>
          </p:nvSpPr>
          <p:spPr>
            <a:xfrm>
              <a:off x="2239075" y="3949075"/>
              <a:ext cx="272925" cy="272075"/>
            </a:xfrm>
            <a:custGeom>
              <a:avLst/>
              <a:gdLst/>
              <a:ahLst/>
              <a:cxnLst/>
              <a:rect l="l" t="t" r="r" b="b"/>
              <a:pathLst>
                <a:path w="10917" h="10883" extrusionOk="0">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9" name="Google Shape;1789;p16"/>
            <p:cNvSpPr/>
            <p:nvPr/>
          </p:nvSpPr>
          <p:spPr>
            <a:xfrm>
              <a:off x="2242050" y="3952150"/>
              <a:ext cx="269825" cy="269075"/>
            </a:xfrm>
            <a:custGeom>
              <a:avLst/>
              <a:gdLst/>
              <a:ahLst/>
              <a:cxnLst/>
              <a:rect l="l" t="t" r="r" b="b"/>
              <a:pathLst>
                <a:path w="10793" h="10763" extrusionOk="0">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0" name="Google Shape;1790;p16"/>
            <p:cNvSpPr/>
            <p:nvPr/>
          </p:nvSpPr>
          <p:spPr>
            <a:xfrm>
              <a:off x="2245125" y="3955225"/>
              <a:ext cx="266650" cy="265825"/>
            </a:xfrm>
            <a:custGeom>
              <a:avLst/>
              <a:gdLst/>
              <a:ahLst/>
              <a:cxnLst/>
              <a:rect l="l" t="t" r="r" b="b"/>
              <a:pathLst>
                <a:path w="10666" h="10633" extrusionOk="0">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1" name="Google Shape;1791;p16"/>
            <p:cNvSpPr/>
            <p:nvPr/>
          </p:nvSpPr>
          <p:spPr>
            <a:xfrm>
              <a:off x="2248200" y="3958100"/>
              <a:ext cx="263575" cy="262925"/>
            </a:xfrm>
            <a:custGeom>
              <a:avLst/>
              <a:gdLst/>
              <a:ahLst/>
              <a:cxnLst/>
              <a:rect l="l" t="t" r="r" b="b"/>
              <a:pathLst>
                <a:path w="10543" h="10517" extrusionOk="0">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2" name="Google Shape;1792;p16"/>
            <p:cNvSpPr/>
            <p:nvPr/>
          </p:nvSpPr>
          <p:spPr>
            <a:xfrm>
              <a:off x="2251075" y="3961275"/>
              <a:ext cx="260600" cy="259750"/>
            </a:xfrm>
            <a:custGeom>
              <a:avLst/>
              <a:gdLst/>
              <a:ahLst/>
              <a:cxnLst/>
              <a:rect l="l" t="t" r="r" b="b"/>
              <a:pathLst>
                <a:path w="10424" h="10390" extrusionOk="0">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3" name="Google Shape;1793;p16"/>
            <p:cNvSpPr/>
            <p:nvPr/>
          </p:nvSpPr>
          <p:spPr>
            <a:xfrm>
              <a:off x="2254150" y="3964150"/>
              <a:ext cx="257525" cy="256675"/>
            </a:xfrm>
            <a:custGeom>
              <a:avLst/>
              <a:gdLst/>
              <a:ahLst/>
              <a:cxnLst/>
              <a:rect l="l" t="t" r="r" b="b"/>
              <a:pathLst>
                <a:path w="10301" h="10267" extrusionOk="0">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4" name="Google Shape;1794;p16"/>
            <p:cNvSpPr/>
            <p:nvPr/>
          </p:nvSpPr>
          <p:spPr>
            <a:xfrm>
              <a:off x="2257125" y="3967225"/>
              <a:ext cx="254250" cy="253700"/>
            </a:xfrm>
            <a:custGeom>
              <a:avLst/>
              <a:gdLst/>
              <a:ahLst/>
              <a:cxnLst/>
              <a:rect l="l" t="t" r="r" b="b"/>
              <a:pathLst>
                <a:path w="10170" h="10148" extrusionOk="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5" name="Google Shape;1795;p16"/>
            <p:cNvSpPr/>
            <p:nvPr/>
          </p:nvSpPr>
          <p:spPr>
            <a:xfrm>
              <a:off x="2260200" y="3970300"/>
              <a:ext cx="251275" cy="250525"/>
            </a:xfrm>
            <a:custGeom>
              <a:avLst/>
              <a:gdLst/>
              <a:ahLst/>
              <a:cxnLst/>
              <a:rect l="l" t="t" r="r" b="b"/>
              <a:pathLst>
                <a:path w="10051" h="10021" extrusionOk="0">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6" name="Google Shape;1796;p16"/>
            <p:cNvSpPr/>
            <p:nvPr/>
          </p:nvSpPr>
          <p:spPr>
            <a:xfrm>
              <a:off x="2263175" y="3973275"/>
              <a:ext cx="248200" cy="247425"/>
            </a:xfrm>
            <a:custGeom>
              <a:avLst/>
              <a:gdLst/>
              <a:ahLst/>
              <a:cxnLst/>
              <a:rect l="l" t="t" r="r" b="b"/>
              <a:pathLst>
                <a:path w="9928" h="9897" extrusionOk="0">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7" name="Google Shape;1797;p16"/>
            <p:cNvSpPr/>
            <p:nvPr/>
          </p:nvSpPr>
          <p:spPr>
            <a:xfrm>
              <a:off x="2266250" y="3976350"/>
              <a:ext cx="245025" cy="244475"/>
            </a:xfrm>
            <a:custGeom>
              <a:avLst/>
              <a:gdLst/>
              <a:ahLst/>
              <a:cxnLst/>
              <a:rect l="l" t="t" r="r" b="b"/>
              <a:pathLst>
                <a:path w="9801" h="9779" extrusionOk="0">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8" name="Google Shape;1798;p16"/>
            <p:cNvSpPr/>
            <p:nvPr/>
          </p:nvSpPr>
          <p:spPr>
            <a:xfrm>
              <a:off x="2269325" y="3979325"/>
              <a:ext cx="241950" cy="241200"/>
            </a:xfrm>
            <a:custGeom>
              <a:avLst/>
              <a:gdLst/>
              <a:ahLst/>
              <a:cxnLst/>
              <a:rect l="l" t="t" r="r" b="b"/>
              <a:pathLst>
                <a:path w="9678" h="9648" extrusionOk="0">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9" name="Google Shape;1799;p16"/>
            <p:cNvSpPr/>
            <p:nvPr/>
          </p:nvSpPr>
          <p:spPr>
            <a:xfrm>
              <a:off x="2272275" y="3982400"/>
              <a:ext cx="238900" cy="238125"/>
            </a:xfrm>
            <a:custGeom>
              <a:avLst/>
              <a:gdLst/>
              <a:ahLst/>
              <a:cxnLst/>
              <a:rect l="l" t="t" r="r" b="b"/>
              <a:pathLst>
                <a:path w="9556" h="9525" extrusionOk="0">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0" name="Google Shape;1800;p16"/>
            <p:cNvSpPr/>
            <p:nvPr/>
          </p:nvSpPr>
          <p:spPr>
            <a:xfrm>
              <a:off x="2275350" y="3985475"/>
              <a:ext cx="235825" cy="234950"/>
            </a:xfrm>
            <a:custGeom>
              <a:avLst/>
              <a:gdLst/>
              <a:ahLst/>
              <a:cxnLst/>
              <a:rect l="l" t="t" r="r" b="b"/>
              <a:pathLst>
                <a:path w="9433" h="9398" extrusionOk="0">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1" name="Google Shape;1801;p16"/>
            <p:cNvSpPr/>
            <p:nvPr/>
          </p:nvSpPr>
          <p:spPr>
            <a:xfrm>
              <a:off x="2278225" y="3988450"/>
              <a:ext cx="232950" cy="231975"/>
            </a:xfrm>
            <a:custGeom>
              <a:avLst/>
              <a:gdLst/>
              <a:ahLst/>
              <a:cxnLst/>
              <a:rect l="l" t="t" r="r" b="b"/>
              <a:pathLst>
                <a:path w="9318" h="9279" extrusionOk="0">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2" name="Google Shape;1802;p16"/>
            <p:cNvSpPr/>
            <p:nvPr/>
          </p:nvSpPr>
          <p:spPr>
            <a:xfrm>
              <a:off x="2281300" y="3991425"/>
              <a:ext cx="229550" cy="228975"/>
            </a:xfrm>
            <a:custGeom>
              <a:avLst/>
              <a:gdLst/>
              <a:ahLst/>
              <a:cxnLst/>
              <a:rect l="l" t="t" r="r" b="b"/>
              <a:pathLst>
                <a:path w="9182" h="9159" extrusionOk="0">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3" name="Google Shape;1803;p16"/>
            <p:cNvSpPr/>
            <p:nvPr/>
          </p:nvSpPr>
          <p:spPr>
            <a:xfrm>
              <a:off x="2284375" y="3994400"/>
              <a:ext cx="226575" cy="225800"/>
            </a:xfrm>
            <a:custGeom>
              <a:avLst/>
              <a:gdLst/>
              <a:ahLst/>
              <a:cxnLst/>
              <a:rect l="l" t="t" r="r" b="b"/>
              <a:pathLst>
                <a:path w="9063" h="9032" extrusionOk="0">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4" name="Google Shape;1804;p16"/>
            <p:cNvSpPr/>
            <p:nvPr/>
          </p:nvSpPr>
          <p:spPr>
            <a:xfrm>
              <a:off x="2287350" y="3997475"/>
              <a:ext cx="223400" cy="222825"/>
            </a:xfrm>
            <a:custGeom>
              <a:avLst/>
              <a:gdLst/>
              <a:ahLst/>
              <a:cxnLst/>
              <a:rect l="l" t="t" r="r" b="b"/>
              <a:pathLst>
                <a:path w="8936" h="8913" extrusionOk="0">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5" name="Google Shape;1805;p16"/>
            <p:cNvSpPr/>
            <p:nvPr/>
          </p:nvSpPr>
          <p:spPr>
            <a:xfrm>
              <a:off x="2290425" y="4000550"/>
              <a:ext cx="220325" cy="219650"/>
            </a:xfrm>
            <a:custGeom>
              <a:avLst/>
              <a:gdLst/>
              <a:ahLst/>
              <a:cxnLst/>
              <a:rect l="l" t="t" r="r" b="b"/>
              <a:pathLst>
                <a:path w="8813" h="8786" extrusionOk="0">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6" name="Google Shape;1806;p16"/>
            <p:cNvSpPr/>
            <p:nvPr/>
          </p:nvSpPr>
          <p:spPr>
            <a:xfrm>
              <a:off x="2293400" y="4003525"/>
              <a:ext cx="217350" cy="216475"/>
            </a:xfrm>
            <a:custGeom>
              <a:avLst/>
              <a:gdLst/>
              <a:ahLst/>
              <a:cxnLst/>
              <a:rect l="l" t="t" r="r" b="b"/>
              <a:pathLst>
                <a:path w="8694" h="8659" extrusionOk="0">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7" name="Google Shape;1807;p16"/>
            <p:cNvSpPr/>
            <p:nvPr/>
          </p:nvSpPr>
          <p:spPr>
            <a:xfrm>
              <a:off x="2296475" y="4006600"/>
              <a:ext cx="213975" cy="213600"/>
            </a:xfrm>
            <a:custGeom>
              <a:avLst/>
              <a:gdLst/>
              <a:ahLst/>
              <a:cxnLst/>
              <a:rect l="l" t="t" r="r" b="b"/>
              <a:pathLst>
                <a:path w="8559" h="8544" extrusionOk="0">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8" name="Google Shape;1808;p16"/>
            <p:cNvSpPr/>
            <p:nvPr/>
          </p:nvSpPr>
          <p:spPr>
            <a:xfrm>
              <a:off x="2299550" y="4009575"/>
              <a:ext cx="210900" cy="210300"/>
            </a:xfrm>
            <a:custGeom>
              <a:avLst/>
              <a:gdLst/>
              <a:ahLst/>
              <a:cxnLst/>
              <a:rect l="l" t="t" r="r" b="b"/>
              <a:pathLst>
                <a:path w="8436" h="8412" extrusionOk="0">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9" name="Google Shape;1809;p16"/>
            <p:cNvSpPr/>
            <p:nvPr/>
          </p:nvSpPr>
          <p:spPr>
            <a:xfrm>
              <a:off x="2302525" y="4012650"/>
              <a:ext cx="207825" cy="207225"/>
            </a:xfrm>
            <a:custGeom>
              <a:avLst/>
              <a:gdLst/>
              <a:ahLst/>
              <a:cxnLst/>
              <a:rect l="l" t="t" r="r" b="b"/>
              <a:pathLst>
                <a:path w="8313" h="8289" extrusionOk="0">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0" name="Google Shape;1810;p16"/>
            <p:cNvSpPr/>
            <p:nvPr/>
          </p:nvSpPr>
          <p:spPr>
            <a:xfrm>
              <a:off x="2305600" y="4015725"/>
              <a:ext cx="204750" cy="204050"/>
            </a:xfrm>
            <a:custGeom>
              <a:avLst/>
              <a:gdLst/>
              <a:ahLst/>
              <a:cxnLst/>
              <a:rect l="l" t="t" r="r" b="b"/>
              <a:pathLst>
                <a:path w="8190" h="8162" extrusionOk="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1" name="Google Shape;1811;p16"/>
            <p:cNvSpPr/>
            <p:nvPr/>
          </p:nvSpPr>
          <p:spPr>
            <a:xfrm>
              <a:off x="2308475" y="4018700"/>
              <a:ext cx="201775" cy="201075"/>
            </a:xfrm>
            <a:custGeom>
              <a:avLst/>
              <a:gdLst/>
              <a:ahLst/>
              <a:cxnLst/>
              <a:rect l="l" t="t" r="r" b="b"/>
              <a:pathLst>
                <a:path w="8071" h="8043" extrusionOk="0">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2" name="Google Shape;1812;p16"/>
            <p:cNvSpPr/>
            <p:nvPr/>
          </p:nvSpPr>
          <p:spPr>
            <a:xfrm>
              <a:off x="2311550" y="4021775"/>
              <a:ext cx="198700" cy="198000"/>
            </a:xfrm>
            <a:custGeom>
              <a:avLst/>
              <a:gdLst/>
              <a:ahLst/>
              <a:cxnLst/>
              <a:rect l="l" t="t" r="r" b="b"/>
              <a:pathLst>
                <a:path w="7948" h="7920" extrusionOk="0">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3" name="Google Shape;1813;p16"/>
            <p:cNvSpPr/>
            <p:nvPr/>
          </p:nvSpPr>
          <p:spPr>
            <a:xfrm>
              <a:off x="2314525" y="4024625"/>
              <a:ext cx="195625" cy="194875"/>
            </a:xfrm>
            <a:custGeom>
              <a:avLst/>
              <a:gdLst/>
              <a:ahLst/>
              <a:cxnLst/>
              <a:rect l="l" t="t" r="r" b="b"/>
              <a:pathLst>
                <a:path w="7825" h="7795" extrusionOk="0">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4" name="Google Shape;1814;p16"/>
            <p:cNvSpPr/>
            <p:nvPr/>
          </p:nvSpPr>
          <p:spPr>
            <a:xfrm>
              <a:off x="2317600" y="4027700"/>
              <a:ext cx="192550" cy="191975"/>
            </a:xfrm>
            <a:custGeom>
              <a:avLst/>
              <a:gdLst/>
              <a:ahLst/>
              <a:cxnLst/>
              <a:rect l="l" t="t" r="r" b="b"/>
              <a:pathLst>
                <a:path w="7702" h="7679" extrusionOk="0">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5" name="Google Shape;1815;p16"/>
            <p:cNvSpPr/>
            <p:nvPr/>
          </p:nvSpPr>
          <p:spPr>
            <a:xfrm>
              <a:off x="2320675" y="4030775"/>
              <a:ext cx="189250" cy="188725"/>
            </a:xfrm>
            <a:custGeom>
              <a:avLst/>
              <a:gdLst/>
              <a:ahLst/>
              <a:cxnLst/>
              <a:rect l="l" t="t" r="r" b="b"/>
              <a:pathLst>
                <a:path w="7570" h="7549" extrusionOk="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6" name="Google Shape;1816;p16"/>
            <p:cNvSpPr/>
            <p:nvPr/>
          </p:nvSpPr>
          <p:spPr>
            <a:xfrm>
              <a:off x="2323650" y="4033750"/>
              <a:ext cx="186275" cy="185625"/>
            </a:xfrm>
            <a:custGeom>
              <a:avLst/>
              <a:gdLst/>
              <a:ahLst/>
              <a:cxnLst/>
              <a:rect l="l" t="t" r="r" b="b"/>
              <a:pathLst>
                <a:path w="7451" h="7425" extrusionOk="0">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7" name="Google Shape;1817;p16"/>
            <p:cNvSpPr/>
            <p:nvPr/>
          </p:nvSpPr>
          <p:spPr>
            <a:xfrm>
              <a:off x="2326725" y="4036825"/>
              <a:ext cx="183100" cy="182550"/>
            </a:xfrm>
            <a:custGeom>
              <a:avLst/>
              <a:gdLst/>
              <a:ahLst/>
              <a:cxnLst/>
              <a:rect l="l" t="t" r="r" b="b"/>
              <a:pathLst>
                <a:path w="7324" h="7302" extrusionOk="0">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8" name="Google Shape;1818;p16"/>
            <p:cNvSpPr/>
            <p:nvPr/>
          </p:nvSpPr>
          <p:spPr>
            <a:xfrm>
              <a:off x="2329700" y="4039800"/>
              <a:ext cx="180125" cy="179475"/>
            </a:xfrm>
            <a:custGeom>
              <a:avLst/>
              <a:gdLst/>
              <a:ahLst/>
              <a:cxnLst/>
              <a:rect l="l" t="t" r="r" b="b"/>
              <a:pathLst>
                <a:path w="7205" h="7179" extrusionOk="0">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9" name="Google Shape;1819;p16"/>
            <p:cNvSpPr/>
            <p:nvPr/>
          </p:nvSpPr>
          <p:spPr>
            <a:xfrm>
              <a:off x="2332775" y="4042875"/>
              <a:ext cx="176850" cy="176400"/>
            </a:xfrm>
            <a:custGeom>
              <a:avLst/>
              <a:gdLst/>
              <a:ahLst/>
              <a:cxnLst/>
              <a:rect l="l" t="t" r="r" b="b"/>
              <a:pathLst>
                <a:path w="7074" h="7056" extrusionOk="0">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0" name="Google Shape;1820;p16"/>
            <p:cNvSpPr/>
            <p:nvPr/>
          </p:nvSpPr>
          <p:spPr>
            <a:xfrm>
              <a:off x="2335850" y="4045950"/>
              <a:ext cx="173875" cy="173225"/>
            </a:xfrm>
            <a:custGeom>
              <a:avLst/>
              <a:gdLst/>
              <a:ahLst/>
              <a:cxnLst/>
              <a:rect l="l" t="t" r="r" b="b"/>
              <a:pathLst>
                <a:path w="6955" h="6929" extrusionOk="0">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1" name="Google Shape;1821;p16"/>
            <p:cNvSpPr/>
            <p:nvPr/>
          </p:nvSpPr>
          <p:spPr>
            <a:xfrm>
              <a:off x="2338725" y="4048925"/>
              <a:ext cx="170900" cy="170225"/>
            </a:xfrm>
            <a:custGeom>
              <a:avLst/>
              <a:gdLst/>
              <a:ahLst/>
              <a:cxnLst/>
              <a:rect l="l" t="t" r="r" b="b"/>
              <a:pathLst>
                <a:path w="6836" h="6809" extrusionOk="0">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2" name="Google Shape;1822;p16"/>
            <p:cNvSpPr/>
            <p:nvPr/>
          </p:nvSpPr>
          <p:spPr>
            <a:xfrm>
              <a:off x="2341800" y="4052000"/>
              <a:ext cx="167625" cy="166950"/>
            </a:xfrm>
            <a:custGeom>
              <a:avLst/>
              <a:gdLst/>
              <a:ahLst/>
              <a:cxnLst/>
              <a:rect l="l" t="t" r="r" b="b"/>
              <a:pathLst>
                <a:path w="6705" h="6678" extrusionOk="0">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3" name="Google Shape;1823;p16"/>
            <p:cNvSpPr/>
            <p:nvPr/>
          </p:nvSpPr>
          <p:spPr>
            <a:xfrm>
              <a:off x="2344775" y="4054875"/>
              <a:ext cx="164650" cy="163975"/>
            </a:xfrm>
            <a:custGeom>
              <a:avLst/>
              <a:gdLst/>
              <a:ahLst/>
              <a:cxnLst/>
              <a:rect l="l" t="t" r="r" b="b"/>
              <a:pathLst>
                <a:path w="6586" h="6559" extrusionOk="0">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4" name="Google Shape;1824;p16"/>
            <p:cNvSpPr/>
            <p:nvPr/>
          </p:nvSpPr>
          <p:spPr>
            <a:xfrm>
              <a:off x="2347850" y="4057950"/>
              <a:ext cx="161375" cy="161050"/>
            </a:xfrm>
            <a:custGeom>
              <a:avLst/>
              <a:gdLst/>
              <a:ahLst/>
              <a:cxnLst/>
              <a:rect l="l" t="t" r="r" b="b"/>
              <a:pathLst>
                <a:path w="6455" h="6442" extrusionOk="0">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5" name="Google Shape;1825;p16"/>
            <p:cNvSpPr/>
            <p:nvPr/>
          </p:nvSpPr>
          <p:spPr>
            <a:xfrm>
              <a:off x="2350800" y="4061025"/>
              <a:ext cx="158425" cy="157825"/>
            </a:xfrm>
            <a:custGeom>
              <a:avLst/>
              <a:gdLst/>
              <a:ahLst/>
              <a:cxnLst/>
              <a:rect l="l" t="t" r="r" b="b"/>
              <a:pathLst>
                <a:path w="6337" h="6313" extrusionOk="0">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6" name="Google Shape;1826;p16"/>
            <p:cNvSpPr/>
            <p:nvPr/>
          </p:nvSpPr>
          <p:spPr>
            <a:xfrm>
              <a:off x="2353875" y="4064000"/>
              <a:ext cx="155350" cy="154750"/>
            </a:xfrm>
            <a:custGeom>
              <a:avLst/>
              <a:gdLst/>
              <a:ahLst/>
              <a:cxnLst/>
              <a:rect l="l" t="t" r="r" b="b"/>
              <a:pathLst>
                <a:path w="6214" h="6190" extrusionOk="0">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7" name="Google Shape;1827;p16"/>
            <p:cNvSpPr/>
            <p:nvPr/>
          </p:nvSpPr>
          <p:spPr>
            <a:xfrm>
              <a:off x="2356950" y="4067075"/>
              <a:ext cx="152075" cy="151700"/>
            </a:xfrm>
            <a:custGeom>
              <a:avLst/>
              <a:gdLst/>
              <a:ahLst/>
              <a:cxnLst/>
              <a:rect l="l" t="t" r="r" b="b"/>
              <a:pathLst>
                <a:path w="6083" h="6068" extrusionOk="0">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8" name="Google Shape;1828;p16"/>
            <p:cNvSpPr/>
            <p:nvPr/>
          </p:nvSpPr>
          <p:spPr>
            <a:xfrm>
              <a:off x="2359925" y="4070050"/>
              <a:ext cx="149200" cy="148600"/>
            </a:xfrm>
            <a:custGeom>
              <a:avLst/>
              <a:gdLst/>
              <a:ahLst/>
              <a:cxnLst/>
              <a:rect l="l" t="t" r="r" b="b"/>
              <a:pathLst>
                <a:path w="5968" h="5944" extrusionOk="0">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9" name="Google Shape;1829;p16"/>
            <p:cNvSpPr/>
            <p:nvPr/>
          </p:nvSpPr>
          <p:spPr>
            <a:xfrm>
              <a:off x="2363000" y="4073125"/>
              <a:ext cx="145900" cy="145525"/>
            </a:xfrm>
            <a:custGeom>
              <a:avLst/>
              <a:gdLst/>
              <a:ahLst/>
              <a:cxnLst/>
              <a:rect l="l" t="t" r="r" b="b"/>
              <a:pathLst>
                <a:path w="5836" h="5821" extrusionOk="0">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0" name="Google Shape;1830;p16"/>
            <p:cNvSpPr/>
            <p:nvPr/>
          </p:nvSpPr>
          <p:spPr>
            <a:xfrm>
              <a:off x="2365875" y="4076200"/>
              <a:ext cx="142925" cy="142225"/>
            </a:xfrm>
            <a:custGeom>
              <a:avLst/>
              <a:gdLst/>
              <a:ahLst/>
              <a:cxnLst/>
              <a:rect l="l" t="t" r="r" b="b"/>
              <a:pathLst>
                <a:path w="5717" h="5689" extrusionOk="0">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1" name="Google Shape;1831;p16"/>
            <p:cNvSpPr/>
            <p:nvPr/>
          </p:nvSpPr>
          <p:spPr>
            <a:xfrm>
              <a:off x="2368950" y="4079175"/>
              <a:ext cx="139950" cy="139275"/>
            </a:xfrm>
            <a:custGeom>
              <a:avLst/>
              <a:gdLst/>
              <a:ahLst/>
              <a:cxnLst/>
              <a:rect l="l" t="t" r="r" b="b"/>
              <a:pathLst>
                <a:path w="5598" h="5571" extrusionOk="0">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2" name="Google Shape;1832;p16"/>
            <p:cNvSpPr/>
            <p:nvPr/>
          </p:nvSpPr>
          <p:spPr>
            <a:xfrm>
              <a:off x="2372025" y="4082250"/>
              <a:ext cx="136675" cy="136100"/>
            </a:xfrm>
            <a:custGeom>
              <a:avLst/>
              <a:gdLst/>
              <a:ahLst/>
              <a:cxnLst/>
              <a:rect l="l" t="t" r="r" b="b"/>
              <a:pathLst>
                <a:path w="5467" h="5444" extrusionOk="0">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3" name="Google Shape;1833;p16"/>
            <p:cNvSpPr/>
            <p:nvPr/>
          </p:nvSpPr>
          <p:spPr>
            <a:xfrm>
              <a:off x="2375000" y="4085125"/>
              <a:ext cx="133700" cy="133100"/>
            </a:xfrm>
            <a:custGeom>
              <a:avLst/>
              <a:gdLst/>
              <a:ahLst/>
              <a:cxnLst/>
              <a:rect l="l" t="t" r="r" b="b"/>
              <a:pathLst>
                <a:path w="5348" h="5324" extrusionOk="0">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4" name="Google Shape;1834;p16"/>
            <p:cNvSpPr/>
            <p:nvPr/>
          </p:nvSpPr>
          <p:spPr>
            <a:xfrm>
              <a:off x="2378075" y="4088200"/>
              <a:ext cx="130525" cy="130150"/>
            </a:xfrm>
            <a:custGeom>
              <a:avLst/>
              <a:gdLst/>
              <a:ahLst/>
              <a:cxnLst/>
              <a:rect l="l" t="t" r="r" b="b"/>
              <a:pathLst>
                <a:path w="5221" h="5206" extrusionOk="0">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5" name="Google Shape;1835;p16"/>
            <p:cNvSpPr/>
            <p:nvPr/>
          </p:nvSpPr>
          <p:spPr>
            <a:xfrm>
              <a:off x="2381050" y="4091275"/>
              <a:ext cx="127550" cy="126975"/>
            </a:xfrm>
            <a:custGeom>
              <a:avLst/>
              <a:gdLst/>
              <a:ahLst/>
              <a:cxnLst/>
              <a:rect l="l" t="t" r="r" b="b"/>
              <a:pathLst>
                <a:path w="5102" h="5079" extrusionOk="0">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6" name="Google Shape;1836;p16"/>
            <p:cNvSpPr/>
            <p:nvPr/>
          </p:nvSpPr>
          <p:spPr>
            <a:xfrm>
              <a:off x="2384125" y="4094250"/>
              <a:ext cx="124275" cy="123875"/>
            </a:xfrm>
            <a:custGeom>
              <a:avLst/>
              <a:gdLst/>
              <a:ahLst/>
              <a:cxnLst/>
              <a:rect l="l" t="t" r="r" b="b"/>
              <a:pathLst>
                <a:path w="4971" h="4955" extrusionOk="0">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7" name="Google Shape;1837;p16"/>
            <p:cNvSpPr/>
            <p:nvPr/>
          </p:nvSpPr>
          <p:spPr>
            <a:xfrm>
              <a:off x="2387100" y="4097325"/>
              <a:ext cx="121300" cy="120800"/>
            </a:xfrm>
            <a:custGeom>
              <a:avLst/>
              <a:gdLst/>
              <a:ahLst/>
              <a:cxnLst/>
              <a:rect l="l" t="t" r="r" b="b"/>
              <a:pathLst>
                <a:path w="4852" h="4832" extrusionOk="0">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8" name="Google Shape;1838;p16"/>
            <p:cNvSpPr/>
            <p:nvPr/>
          </p:nvSpPr>
          <p:spPr>
            <a:xfrm>
              <a:off x="2390175" y="4100300"/>
              <a:ext cx="118125" cy="117625"/>
            </a:xfrm>
            <a:custGeom>
              <a:avLst/>
              <a:gdLst/>
              <a:ahLst/>
              <a:cxnLst/>
              <a:rect l="l" t="t" r="r" b="b"/>
              <a:pathLst>
                <a:path w="4725" h="4705" extrusionOk="0">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9" name="Google Shape;1839;p16"/>
            <p:cNvSpPr/>
            <p:nvPr/>
          </p:nvSpPr>
          <p:spPr>
            <a:xfrm>
              <a:off x="2393250" y="4103375"/>
              <a:ext cx="114950" cy="114550"/>
            </a:xfrm>
            <a:custGeom>
              <a:avLst/>
              <a:gdLst/>
              <a:ahLst/>
              <a:cxnLst/>
              <a:rect l="l" t="t" r="r" b="b"/>
              <a:pathLst>
                <a:path w="4598" h="4582" extrusionOk="0">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0" name="Google Shape;1840;p16"/>
            <p:cNvSpPr/>
            <p:nvPr/>
          </p:nvSpPr>
          <p:spPr>
            <a:xfrm>
              <a:off x="2396125" y="4106450"/>
              <a:ext cx="112075" cy="111375"/>
            </a:xfrm>
            <a:custGeom>
              <a:avLst/>
              <a:gdLst/>
              <a:ahLst/>
              <a:cxnLst/>
              <a:rect l="l" t="t" r="r" b="b"/>
              <a:pathLst>
                <a:path w="4483" h="4455" extrusionOk="0">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1" name="Google Shape;1841;p16"/>
            <p:cNvSpPr/>
            <p:nvPr/>
          </p:nvSpPr>
          <p:spPr>
            <a:xfrm>
              <a:off x="2399200" y="4109300"/>
              <a:ext cx="108900" cy="108525"/>
            </a:xfrm>
            <a:custGeom>
              <a:avLst/>
              <a:gdLst/>
              <a:ahLst/>
              <a:cxnLst/>
              <a:rect l="l" t="t" r="r" b="b"/>
              <a:pathLst>
                <a:path w="4356" h="4341" extrusionOk="0">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2" name="Google Shape;1842;p16"/>
            <p:cNvSpPr/>
            <p:nvPr/>
          </p:nvSpPr>
          <p:spPr>
            <a:xfrm>
              <a:off x="2402175" y="4112500"/>
              <a:ext cx="105925" cy="105225"/>
            </a:xfrm>
            <a:custGeom>
              <a:avLst/>
              <a:gdLst/>
              <a:ahLst/>
              <a:cxnLst/>
              <a:rect l="l" t="t" r="r" b="b"/>
              <a:pathLst>
                <a:path w="4237" h="4209" extrusionOk="0">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3" name="Google Shape;1843;p16"/>
            <p:cNvSpPr/>
            <p:nvPr/>
          </p:nvSpPr>
          <p:spPr>
            <a:xfrm>
              <a:off x="2405250" y="4115350"/>
              <a:ext cx="102625" cy="102250"/>
            </a:xfrm>
            <a:custGeom>
              <a:avLst/>
              <a:gdLst/>
              <a:ahLst/>
              <a:cxnLst/>
              <a:rect l="l" t="t" r="r" b="b"/>
              <a:pathLst>
                <a:path w="4105" h="4090" extrusionOk="0">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4" name="Google Shape;1844;p16"/>
            <p:cNvSpPr/>
            <p:nvPr/>
          </p:nvSpPr>
          <p:spPr>
            <a:xfrm>
              <a:off x="2408325" y="4118425"/>
              <a:ext cx="99450" cy="99300"/>
            </a:xfrm>
            <a:custGeom>
              <a:avLst/>
              <a:gdLst/>
              <a:ahLst/>
              <a:cxnLst/>
              <a:rect l="l" t="t" r="r" b="b"/>
              <a:pathLst>
                <a:path w="3978" h="3972" extrusionOk="0">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5" name="Google Shape;1845;p16"/>
            <p:cNvSpPr/>
            <p:nvPr/>
          </p:nvSpPr>
          <p:spPr>
            <a:xfrm>
              <a:off x="2411300" y="4121500"/>
              <a:ext cx="96475" cy="96100"/>
            </a:xfrm>
            <a:custGeom>
              <a:avLst/>
              <a:gdLst/>
              <a:ahLst/>
              <a:cxnLst/>
              <a:rect l="l" t="t" r="r" b="b"/>
              <a:pathLst>
                <a:path w="3859" h="3844" extrusionOk="0">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6" name="Google Shape;1846;p16"/>
            <p:cNvSpPr/>
            <p:nvPr/>
          </p:nvSpPr>
          <p:spPr>
            <a:xfrm>
              <a:off x="2414375" y="4124475"/>
              <a:ext cx="93400" cy="92950"/>
            </a:xfrm>
            <a:custGeom>
              <a:avLst/>
              <a:gdLst/>
              <a:ahLst/>
              <a:cxnLst/>
              <a:rect l="l" t="t" r="r" b="b"/>
              <a:pathLst>
                <a:path w="3736" h="3718" extrusionOk="0">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7" name="Google Shape;1847;p16"/>
            <p:cNvSpPr/>
            <p:nvPr/>
          </p:nvSpPr>
          <p:spPr>
            <a:xfrm>
              <a:off x="2417350" y="4127550"/>
              <a:ext cx="90225" cy="89775"/>
            </a:xfrm>
            <a:custGeom>
              <a:avLst/>
              <a:gdLst/>
              <a:ahLst/>
              <a:cxnLst/>
              <a:rect l="l" t="t" r="r" b="b"/>
              <a:pathLst>
                <a:path w="3609" h="3591" extrusionOk="0">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8" name="Google Shape;1848;p16"/>
            <p:cNvSpPr/>
            <p:nvPr/>
          </p:nvSpPr>
          <p:spPr>
            <a:xfrm>
              <a:off x="2420425" y="4130525"/>
              <a:ext cx="87250" cy="86800"/>
            </a:xfrm>
            <a:custGeom>
              <a:avLst/>
              <a:gdLst/>
              <a:ahLst/>
              <a:cxnLst/>
              <a:rect l="l" t="t" r="r" b="b"/>
              <a:pathLst>
                <a:path w="3490" h="3472" extrusionOk="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9" name="Google Shape;1849;p16"/>
            <p:cNvSpPr/>
            <p:nvPr/>
          </p:nvSpPr>
          <p:spPr>
            <a:xfrm>
              <a:off x="2423300" y="4133600"/>
              <a:ext cx="84075" cy="83725"/>
            </a:xfrm>
            <a:custGeom>
              <a:avLst/>
              <a:gdLst/>
              <a:ahLst/>
              <a:cxnLst/>
              <a:rect l="l" t="t" r="r" b="b"/>
              <a:pathLst>
                <a:path w="3363" h="3349" extrusionOk="0">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0" name="Google Shape;1850;p16"/>
            <p:cNvSpPr/>
            <p:nvPr/>
          </p:nvSpPr>
          <p:spPr>
            <a:xfrm>
              <a:off x="2426375" y="4136675"/>
              <a:ext cx="81000" cy="80550"/>
            </a:xfrm>
            <a:custGeom>
              <a:avLst/>
              <a:gdLst/>
              <a:ahLst/>
              <a:cxnLst/>
              <a:rect l="l" t="t" r="r" b="b"/>
              <a:pathLst>
                <a:path w="3240" h="3222" extrusionOk="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1" name="Google Shape;1851;p16"/>
            <p:cNvSpPr/>
            <p:nvPr/>
          </p:nvSpPr>
          <p:spPr>
            <a:xfrm>
              <a:off x="2429450" y="4139650"/>
              <a:ext cx="77925" cy="77575"/>
            </a:xfrm>
            <a:custGeom>
              <a:avLst/>
              <a:gdLst/>
              <a:ahLst/>
              <a:cxnLst/>
              <a:rect l="l" t="t" r="r" b="b"/>
              <a:pathLst>
                <a:path w="3117" h="3103" extrusionOk="0">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2" name="Google Shape;1852;p16"/>
            <p:cNvSpPr/>
            <p:nvPr/>
          </p:nvSpPr>
          <p:spPr>
            <a:xfrm>
              <a:off x="2432400" y="4142725"/>
              <a:ext cx="74875" cy="74375"/>
            </a:xfrm>
            <a:custGeom>
              <a:avLst/>
              <a:gdLst/>
              <a:ahLst/>
              <a:cxnLst/>
              <a:rect l="l" t="t" r="r" b="b"/>
              <a:pathLst>
                <a:path w="2995" h="2975" extrusionOk="0">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3" name="Google Shape;1853;p16"/>
            <p:cNvSpPr/>
            <p:nvPr/>
          </p:nvSpPr>
          <p:spPr>
            <a:xfrm>
              <a:off x="2435500" y="4145600"/>
              <a:ext cx="71775" cy="71300"/>
            </a:xfrm>
            <a:custGeom>
              <a:avLst/>
              <a:gdLst/>
              <a:ahLst/>
              <a:cxnLst/>
              <a:rect l="l" t="t" r="r" b="b"/>
              <a:pathLst>
                <a:path w="2871" h="2852" extrusionOk="0">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4" name="Google Shape;1854;p16"/>
            <p:cNvSpPr/>
            <p:nvPr/>
          </p:nvSpPr>
          <p:spPr>
            <a:xfrm>
              <a:off x="2438450" y="4148675"/>
              <a:ext cx="68825" cy="68425"/>
            </a:xfrm>
            <a:custGeom>
              <a:avLst/>
              <a:gdLst/>
              <a:ahLst/>
              <a:cxnLst/>
              <a:rect l="l" t="t" r="r" b="b"/>
              <a:pathLst>
                <a:path w="2753" h="2737" extrusionOk="0">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5" name="Google Shape;1855;p16"/>
            <p:cNvSpPr/>
            <p:nvPr/>
          </p:nvSpPr>
          <p:spPr>
            <a:xfrm>
              <a:off x="2441525" y="4151750"/>
              <a:ext cx="65550" cy="65150"/>
            </a:xfrm>
            <a:custGeom>
              <a:avLst/>
              <a:gdLst/>
              <a:ahLst/>
              <a:cxnLst/>
              <a:rect l="l" t="t" r="r" b="b"/>
              <a:pathLst>
                <a:path w="2622" h="2606" extrusionOk="0">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6" name="Google Shape;1856;p16"/>
            <p:cNvSpPr/>
            <p:nvPr/>
          </p:nvSpPr>
          <p:spPr>
            <a:xfrm>
              <a:off x="2444600" y="4154725"/>
              <a:ext cx="62475" cy="62075"/>
            </a:xfrm>
            <a:custGeom>
              <a:avLst/>
              <a:gdLst/>
              <a:ahLst/>
              <a:cxnLst/>
              <a:rect l="l" t="t" r="r" b="b"/>
              <a:pathLst>
                <a:path w="2499" h="2483" extrusionOk="0">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7" name="Google Shape;1857;p16"/>
            <p:cNvSpPr/>
            <p:nvPr/>
          </p:nvSpPr>
          <p:spPr>
            <a:xfrm>
              <a:off x="2447575" y="4157800"/>
              <a:ext cx="59275" cy="58875"/>
            </a:xfrm>
            <a:custGeom>
              <a:avLst/>
              <a:gdLst/>
              <a:ahLst/>
              <a:cxnLst/>
              <a:rect l="l" t="t" r="r" b="b"/>
              <a:pathLst>
                <a:path w="2371" h="2355" extrusionOk="0">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8" name="Google Shape;1858;p16"/>
            <p:cNvSpPr/>
            <p:nvPr/>
          </p:nvSpPr>
          <p:spPr>
            <a:xfrm>
              <a:off x="2450650" y="4160775"/>
              <a:ext cx="56100" cy="55900"/>
            </a:xfrm>
            <a:custGeom>
              <a:avLst/>
              <a:gdLst/>
              <a:ahLst/>
              <a:cxnLst/>
              <a:rect l="l" t="t" r="r" b="b"/>
              <a:pathLst>
                <a:path w="2244" h="2236" extrusionOk="0">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9" name="Google Shape;1859;p16"/>
            <p:cNvSpPr/>
            <p:nvPr/>
          </p:nvSpPr>
          <p:spPr>
            <a:xfrm>
              <a:off x="2453525" y="4163850"/>
              <a:ext cx="53325" cy="52825"/>
            </a:xfrm>
            <a:custGeom>
              <a:avLst/>
              <a:gdLst/>
              <a:ahLst/>
              <a:cxnLst/>
              <a:rect l="l" t="t" r="r" b="b"/>
              <a:pathLst>
                <a:path w="2133" h="2113" extrusionOk="0">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0" name="Google Shape;1860;p16"/>
            <p:cNvSpPr/>
            <p:nvPr/>
          </p:nvSpPr>
          <p:spPr>
            <a:xfrm>
              <a:off x="2456600" y="4166925"/>
              <a:ext cx="50050" cy="49650"/>
            </a:xfrm>
            <a:custGeom>
              <a:avLst/>
              <a:gdLst/>
              <a:ahLst/>
              <a:cxnLst/>
              <a:rect l="l" t="t" r="r" b="b"/>
              <a:pathLst>
                <a:path w="2002" h="1986" extrusionOk="0">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1" name="Google Shape;1861;p16"/>
            <p:cNvSpPr/>
            <p:nvPr/>
          </p:nvSpPr>
          <p:spPr>
            <a:xfrm>
              <a:off x="2459575" y="4169900"/>
              <a:ext cx="47075" cy="46675"/>
            </a:xfrm>
            <a:custGeom>
              <a:avLst/>
              <a:gdLst/>
              <a:ahLst/>
              <a:cxnLst/>
              <a:rect l="l" t="t" r="r" b="b"/>
              <a:pathLst>
                <a:path w="1883" h="1867" extrusionOk="0">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2" name="Google Shape;1862;p16"/>
            <p:cNvSpPr/>
            <p:nvPr/>
          </p:nvSpPr>
          <p:spPr>
            <a:xfrm>
              <a:off x="2462650" y="4172975"/>
              <a:ext cx="43900" cy="43425"/>
            </a:xfrm>
            <a:custGeom>
              <a:avLst/>
              <a:gdLst/>
              <a:ahLst/>
              <a:cxnLst/>
              <a:rect l="l" t="t" r="r" b="b"/>
              <a:pathLst>
                <a:path w="1756" h="1737" extrusionOk="0">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3" name="Google Shape;1863;p16"/>
            <p:cNvSpPr/>
            <p:nvPr/>
          </p:nvSpPr>
          <p:spPr>
            <a:xfrm>
              <a:off x="2465725" y="4175850"/>
              <a:ext cx="40825" cy="40450"/>
            </a:xfrm>
            <a:custGeom>
              <a:avLst/>
              <a:gdLst/>
              <a:ahLst/>
              <a:cxnLst/>
              <a:rect l="l" t="t" r="r" b="b"/>
              <a:pathLst>
                <a:path w="1633" h="1618" extrusionOk="0">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4" name="Google Shape;1864;p16"/>
            <p:cNvSpPr/>
            <p:nvPr/>
          </p:nvSpPr>
          <p:spPr>
            <a:xfrm>
              <a:off x="2468700" y="4178925"/>
              <a:ext cx="37650" cy="37475"/>
            </a:xfrm>
            <a:custGeom>
              <a:avLst/>
              <a:gdLst/>
              <a:ahLst/>
              <a:cxnLst/>
              <a:rect l="l" t="t" r="r" b="b"/>
              <a:pathLst>
                <a:path w="1506" h="1499" extrusionOk="0">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5" name="Google Shape;1865;p16"/>
            <p:cNvSpPr/>
            <p:nvPr/>
          </p:nvSpPr>
          <p:spPr>
            <a:xfrm>
              <a:off x="2471775" y="4182000"/>
              <a:ext cx="34575" cy="34300"/>
            </a:xfrm>
            <a:custGeom>
              <a:avLst/>
              <a:gdLst/>
              <a:ahLst/>
              <a:cxnLst/>
              <a:rect l="l" t="t" r="r" b="b"/>
              <a:pathLst>
                <a:path w="1383" h="1372" extrusionOk="0">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6" name="Google Shape;1866;p16"/>
            <p:cNvSpPr/>
            <p:nvPr/>
          </p:nvSpPr>
          <p:spPr>
            <a:xfrm>
              <a:off x="2474750" y="4184975"/>
              <a:ext cx="31500" cy="31200"/>
            </a:xfrm>
            <a:custGeom>
              <a:avLst/>
              <a:gdLst/>
              <a:ahLst/>
              <a:cxnLst/>
              <a:rect l="l" t="t" r="r" b="b"/>
              <a:pathLst>
                <a:path w="1260" h="1248" extrusionOk="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7" name="Google Shape;1867;p16"/>
            <p:cNvSpPr/>
            <p:nvPr/>
          </p:nvSpPr>
          <p:spPr>
            <a:xfrm>
              <a:off x="2477825" y="4188050"/>
              <a:ext cx="28425" cy="28000"/>
            </a:xfrm>
            <a:custGeom>
              <a:avLst/>
              <a:gdLst/>
              <a:ahLst/>
              <a:cxnLst/>
              <a:rect l="l" t="t" r="r" b="b"/>
              <a:pathLst>
                <a:path w="1137" h="1120" extrusionOk="0">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8" name="Google Shape;1868;p16"/>
            <p:cNvSpPr/>
            <p:nvPr/>
          </p:nvSpPr>
          <p:spPr>
            <a:xfrm>
              <a:off x="2480900" y="4191025"/>
              <a:ext cx="25250" cy="25050"/>
            </a:xfrm>
            <a:custGeom>
              <a:avLst/>
              <a:gdLst/>
              <a:ahLst/>
              <a:cxnLst/>
              <a:rect l="l" t="t" r="r" b="b"/>
              <a:pathLst>
                <a:path w="1010" h="1002" extrusionOk="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9" name="Google Shape;1869;p16"/>
            <p:cNvSpPr/>
            <p:nvPr/>
          </p:nvSpPr>
          <p:spPr>
            <a:xfrm>
              <a:off x="1839775" y="3978500"/>
              <a:ext cx="108175" cy="107775"/>
            </a:xfrm>
            <a:custGeom>
              <a:avLst/>
              <a:gdLst/>
              <a:ahLst/>
              <a:cxnLst/>
              <a:rect l="l" t="t" r="r" b="b"/>
              <a:pathLst>
                <a:path w="4327" h="4311" extrusionOk="0">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0" name="Google Shape;1870;p16"/>
            <p:cNvSpPr/>
            <p:nvPr/>
          </p:nvSpPr>
          <p:spPr>
            <a:xfrm>
              <a:off x="1840900" y="3979725"/>
              <a:ext cx="107150" cy="106550"/>
            </a:xfrm>
            <a:custGeom>
              <a:avLst/>
              <a:gdLst/>
              <a:ahLst/>
              <a:cxnLst/>
              <a:rect l="l" t="t" r="r" b="b"/>
              <a:pathLst>
                <a:path w="4286" h="4262" extrusionOk="0">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1" name="Google Shape;1871;p16"/>
            <p:cNvSpPr/>
            <p:nvPr/>
          </p:nvSpPr>
          <p:spPr>
            <a:xfrm>
              <a:off x="1842050" y="3980975"/>
              <a:ext cx="105900" cy="105175"/>
            </a:xfrm>
            <a:custGeom>
              <a:avLst/>
              <a:gdLst/>
              <a:ahLst/>
              <a:cxnLst/>
              <a:rect l="l" t="t" r="r" b="b"/>
              <a:pathLst>
                <a:path w="4236" h="4207" extrusionOk="0">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2" name="Google Shape;1872;p16"/>
            <p:cNvSpPr/>
            <p:nvPr/>
          </p:nvSpPr>
          <p:spPr>
            <a:xfrm>
              <a:off x="1843375" y="3982100"/>
              <a:ext cx="104675" cy="104050"/>
            </a:xfrm>
            <a:custGeom>
              <a:avLst/>
              <a:gdLst/>
              <a:ahLst/>
              <a:cxnLst/>
              <a:rect l="l" t="t" r="r" b="b"/>
              <a:pathLst>
                <a:path w="4187" h="4162" extrusionOk="0">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3" name="Google Shape;1873;p16"/>
            <p:cNvSpPr/>
            <p:nvPr/>
          </p:nvSpPr>
          <p:spPr>
            <a:xfrm>
              <a:off x="1844500" y="3983325"/>
              <a:ext cx="103450" cy="102825"/>
            </a:xfrm>
            <a:custGeom>
              <a:avLst/>
              <a:gdLst/>
              <a:ahLst/>
              <a:cxnLst/>
              <a:rect l="l" t="t" r="r" b="b"/>
              <a:pathLst>
                <a:path w="4138" h="4113" extrusionOk="0">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4" name="Google Shape;1874;p16"/>
            <p:cNvSpPr/>
            <p:nvPr/>
          </p:nvSpPr>
          <p:spPr>
            <a:xfrm>
              <a:off x="1845625" y="3984450"/>
              <a:ext cx="102325" cy="101600"/>
            </a:xfrm>
            <a:custGeom>
              <a:avLst/>
              <a:gdLst/>
              <a:ahLst/>
              <a:cxnLst/>
              <a:rect l="l" t="t" r="r" b="b"/>
              <a:pathLst>
                <a:path w="4093" h="4064" extrusionOk="0">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5" name="Google Shape;1875;p16"/>
            <p:cNvSpPr/>
            <p:nvPr/>
          </p:nvSpPr>
          <p:spPr>
            <a:xfrm>
              <a:off x="1846850" y="3985575"/>
              <a:ext cx="101000" cy="100475"/>
            </a:xfrm>
            <a:custGeom>
              <a:avLst/>
              <a:gdLst/>
              <a:ahLst/>
              <a:cxnLst/>
              <a:rect l="l" t="t" r="r" b="b"/>
              <a:pathLst>
                <a:path w="4040" h="4019" extrusionOk="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6" name="Google Shape;1876;p16"/>
            <p:cNvSpPr/>
            <p:nvPr/>
          </p:nvSpPr>
          <p:spPr>
            <a:xfrm>
              <a:off x="1847975" y="3986900"/>
              <a:ext cx="99975" cy="99250"/>
            </a:xfrm>
            <a:custGeom>
              <a:avLst/>
              <a:gdLst/>
              <a:ahLst/>
              <a:cxnLst/>
              <a:rect l="l" t="t" r="r" b="b"/>
              <a:pathLst>
                <a:path w="3999" h="3970" extrusionOk="0">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7" name="Google Shape;1877;p16"/>
            <p:cNvSpPr/>
            <p:nvPr/>
          </p:nvSpPr>
          <p:spPr>
            <a:xfrm>
              <a:off x="1849225" y="3988050"/>
              <a:ext cx="98625" cy="98000"/>
            </a:xfrm>
            <a:custGeom>
              <a:avLst/>
              <a:gdLst/>
              <a:ahLst/>
              <a:cxnLst/>
              <a:rect l="l" t="t" r="r" b="b"/>
              <a:pathLst>
                <a:path w="3945" h="3920" extrusionOk="0">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8" name="Google Shape;1878;p16"/>
            <p:cNvSpPr/>
            <p:nvPr/>
          </p:nvSpPr>
          <p:spPr>
            <a:xfrm>
              <a:off x="1850450" y="3989175"/>
              <a:ext cx="97400" cy="96875"/>
            </a:xfrm>
            <a:custGeom>
              <a:avLst/>
              <a:gdLst/>
              <a:ahLst/>
              <a:cxnLst/>
              <a:rect l="l" t="t" r="r" b="b"/>
              <a:pathLst>
                <a:path w="3896" h="3875" extrusionOk="0">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9" name="Google Shape;1879;p16"/>
            <p:cNvSpPr/>
            <p:nvPr/>
          </p:nvSpPr>
          <p:spPr>
            <a:xfrm>
              <a:off x="1851575" y="3990300"/>
              <a:ext cx="96075" cy="95750"/>
            </a:xfrm>
            <a:custGeom>
              <a:avLst/>
              <a:gdLst/>
              <a:ahLst/>
              <a:cxnLst/>
              <a:rect l="l" t="t" r="r" b="b"/>
              <a:pathLst>
                <a:path w="3843" h="3830" extrusionOk="0">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0" name="Google Shape;1880;p16"/>
            <p:cNvSpPr/>
            <p:nvPr/>
          </p:nvSpPr>
          <p:spPr>
            <a:xfrm>
              <a:off x="1852700" y="3991625"/>
              <a:ext cx="94950" cy="94400"/>
            </a:xfrm>
            <a:custGeom>
              <a:avLst/>
              <a:gdLst/>
              <a:ahLst/>
              <a:cxnLst/>
              <a:rect l="l" t="t" r="r" b="b"/>
              <a:pathLst>
                <a:path w="3798" h="3776" extrusionOk="0">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1" name="Google Shape;1881;p16"/>
            <p:cNvSpPr/>
            <p:nvPr/>
          </p:nvSpPr>
          <p:spPr>
            <a:xfrm>
              <a:off x="1854025" y="3992750"/>
              <a:ext cx="93625" cy="93075"/>
            </a:xfrm>
            <a:custGeom>
              <a:avLst/>
              <a:gdLst/>
              <a:ahLst/>
              <a:cxnLst/>
              <a:rect l="l" t="t" r="r" b="b"/>
              <a:pathLst>
                <a:path w="3745" h="3723" extrusionOk="0">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2" name="Google Shape;1882;p16"/>
            <p:cNvSpPr/>
            <p:nvPr/>
          </p:nvSpPr>
          <p:spPr>
            <a:xfrm>
              <a:off x="1855150" y="3993875"/>
              <a:ext cx="92500" cy="91950"/>
            </a:xfrm>
            <a:custGeom>
              <a:avLst/>
              <a:gdLst/>
              <a:ahLst/>
              <a:cxnLst/>
              <a:rect l="l" t="t" r="r" b="b"/>
              <a:pathLst>
                <a:path w="3700" h="3678" extrusionOk="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3" name="Google Shape;1883;p16"/>
            <p:cNvSpPr/>
            <p:nvPr/>
          </p:nvSpPr>
          <p:spPr>
            <a:xfrm>
              <a:off x="1856275" y="3995100"/>
              <a:ext cx="91275" cy="90825"/>
            </a:xfrm>
            <a:custGeom>
              <a:avLst/>
              <a:gdLst/>
              <a:ahLst/>
              <a:cxnLst/>
              <a:rect l="l" t="t" r="r" b="b"/>
              <a:pathLst>
                <a:path w="3651" h="3633" extrusionOk="0">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4" name="Google Shape;1884;p16"/>
            <p:cNvSpPr/>
            <p:nvPr/>
          </p:nvSpPr>
          <p:spPr>
            <a:xfrm>
              <a:off x="1857425" y="3996350"/>
              <a:ext cx="90125" cy="89575"/>
            </a:xfrm>
            <a:custGeom>
              <a:avLst/>
              <a:gdLst/>
              <a:ahLst/>
              <a:cxnLst/>
              <a:rect l="l" t="t" r="r" b="b"/>
              <a:pathLst>
                <a:path w="3605" h="3583" extrusionOk="0">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5" name="Google Shape;1885;p16"/>
            <p:cNvSpPr/>
            <p:nvPr/>
          </p:nvSpPr>
          <p:spPr>
            <a:xfrm>
              <a:off x="1858550" y="3997475"/>
              <a:ext cx="89000" cy="88450"/>
            </a:xfrm>
            <a:custGeom>
              <a:avLst/>
              <a:gdLst/>
              <a:ahLst/>
              <a:cxnLst/>
              <a:rect l="l" t="t" r="r" b="b"/>
              <a:pathLst>
                <a:path w="3560" h="3538" extrusionOk="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6" name="Google Shape;1886;p16"/>
            <p:cNvSpPr/>
            <p:nvPr/>
          </p:nvSpPr>
          <p:spPr>
            <a:xfrm>
              <a:off x="1859875" y="3998700"/>
              <a:ext cx="87675" cy="87225"/>
            </a:xfrm>
            <a:custGeom>
              <a:avLst/>
              <a:gdLst/>
              <a:ahLst/>
              <a:cxnLst/>
              <a:rect l="l" t="t" r="r" b="b"/>
              <a:pathLst>
                <a:path w="3507" h="3489" extrusionOk="0">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7" name="Google Shape;1887;p16"/>
            <p:cNvSpPr/>
            <p:nvPr/>
          </p:nvSpPr>
          <p:spPr>
            <a:xfrm>
              <a:off x="1861000" y="3999825"/>
              <a:ext cx="86450" cy="85900"/>
            </a:xfrm>
            <a:custGeom>
              <a:avLst/>
              <a:gdLst/>
              <a:ahLst/>
              <a:cxnLst/>
              <a:rect l="l" t="t" r="r" b="b"/>
              <a:pathLst>
                <a:path w="3458" h="3436" extrusionOk="0">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8" name="Google Shape;1888;p16"/>
            <p:cNvSpPr/>
            <p:nvPr/>
          </p:nvSpPr>
          <p:spPr>
            <a:xfrm>
              <a:off x="1862225" y="4000950"/>
              <a:ext cx="85225" cy="84775"/>
            </a:xfrm>
            <a:custGeom>
              <a:avLst/>
              <a:gdLst/>
              <a:ahLst/>
              <a:cxnLst/>
              <a:rect l="l" t="t" r="r" b="b"/>
              <a:pathLst>
                <a:path w="3409" h="3391" extrusionOk="0">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9" name="Google Shape;1889;p16"/>
            <p:cNvSpPr/>
            <p:nvPr/>
          </p:nvSpPr>
          <p:spPr>
            <a:xfrm>
              <a:off x="1863350" y="4002300"/>
              <a:ext cx="84000" cy="83625"/>
            </a:xfrm>
            <a:custGeom>
              <a:avLst/>
              <a:gdLst/>
              <a:ahLst/>
              <a:cxnLst/>
              <a:rect l="l" t="t" r="r" b="b"/>
              <a:pathLst>
                <a:path w="3360" h="3345" extrusionOk="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0" name="Google Shape;1890;p16"/>
            <p:cNvSpPr/>
            <p:nvPr/>
          </p:nvSpPr>
          <p:spPr>
            <a:xfrm>
              <a:off x="1864500" y="4003425"/>
              <a:ext cx="82950" cy="82300"/>
            </a:xfrm>
            <a:custGeom>
              <a:avLst/>
              <a:gdLst/>
              <a:ahLst/>
              <a:cxnLst/>
              <a:rect l="l" t="t" r="r" b="b"/>
              <a:pathLst>
                <a:path w="3318" h="3292" extrusionOk="0">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1" name="Google Shape;1891;p16"/>
            <p:cNvSpPr/>
            <p:nvPr/>
          </p:nvSpPr>
          <p:spPr>
            <a:xfrm>
              <a:off x="1865825" y="4004550"/>
              <a:ext cx="81525" cy="81075"/>
            </a:xfrm>
            <a:custGeom>
              <a:avLst/>
              <a:gdLst/>
              <a:ahLst/>
              <a:cxnLst/>
              <a:rect l="l" t="t" r="r" b="b"/>
              <a:pathLst>
                <a:path w="3261" h="3243" extrusionOk="0">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2" name="Google Shape;1892;p16"/>
            <p:cNvSpPr/>
            <p:nvPr/>
          </p:nvSpPr>
          <p:spPr>
            <a:xfrm>
              <a:off x="1866950" y="4005675"/>
              <a:ext cx="80400" cy="79950"/>
            </a:xfrm>
            <a:custGeom>
              <a:avLst/>
              <a:gdLst/>
              <a:ahLst/>
              <a:cxnLst/>
              <a:rect l="l" t="t" r="r" b="b"/>
              <a:pathLst>
                <a:path w="3216" h="3198" extrusionOk="0">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3" name="Google Shape;1893;p16"/>
            <p:cNvSpPr/>
            <p:nvPr/>
          </p:nvSpPr>
          <p:spPr>
            <a:xfrm>
              <a:off x="1868075" y="4007000"/>
              <a:ext cx="79075" cy="78625"/>
            </a:xfrm>
            <a:custGeom>
              <a:avLst/>
              <a:gdLst/>
              <a:ahLst/>
              <a:cxnLst/>
              <a:rect l="l" t="t" r="r" b="b"/>
              <a:pathLst>
                <a:path w="3163" h="3145" extrusionOk="0">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4" name="Google Shape;1894;p16"/>
            <p:cNvSpPr/>
            <p:nvPr/>
          </p:nvSpPr>
          <p:spPr>
            <a:xfrm>
              <a:off x="1869200" y="4008125"/>
              <a:ext cx="78150" cy="77500"/>
            </a:xfrm>
            <a:custGeom>
              <a:avLst/>
              <a:gdLst/>
              <a:ahLst/>
              <a:cxnLst/>
              <a:rect l="l" t="t" r="r" b="b"/>
              <a:pathLst>
                <a:path w="3126" h="3100" extrusionOk="0">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5" name="Google Shape;1895;p16"/>
            <p:cNvSpPr/>
            <p:nvPr/>
          </p:nvSpPr>
          <p:spPr>
            <a:xfrm>
              <a:off x="1870525" y="4009250"/>
              <a:ext cx="76625" cy="76375"/>
            </a:xfrm>
            <a:custGeom>
              <a:avLst/>
              <a:gdLst/>
              <a:ahLst/>
              <a:cxnLst/>
              <a:rect l="l" t="t" r="r" b="b"/>
              <a:pathLst>
                <a:path w="3065" h="3055" extrusionOk="0">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6" name="Google Shape;1896;p16"/>
            <p:cNvSpPr/>
            <p:nvPr/>
          </p:nvSpPr>
          <p:spPr>
            <a:xfrm>
              <a:off x="1871675" y="4010500"/>
              <a:ext cx="75475" cy="75025"/>
            </a:xfrm>
            <a:custGeom>
              <a:avLst/>
              <a:gdLst/>
              <a:ahLst/>
              <a:cxnLst/>
              <a:rect l="l" t="t" r="r" b="b"/>
              <a:pathLst>
                <a:path w="3019" h="3001" extrusionOk="0">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7" name="Google Shape;1897;p16"/>
            <p:cNvSpPr/>
            <p:nvPr/>
          </p:nvSpPr>
          <p:spPr>
            <a:xfrm>
              <a:off x="1872800" y="4011725"/>
              <a:ext cx="74225" cy="73900"/>
            </a:xfrm>
            <a:custGeom>
              <a:avLst/>
              <a:gdLst/>
              <a:ahLst/>
              <a:cxnLst/>
              <a:rect l="l" t="t" r="r" b="b"/>
              <a:pathLst>
                <a:path w="2969" h="2956" extrusionOk="0">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8" name="Google Shape;1898;p16"/>
            <p:cNvSpPr/>
            <p:nvPr/>
          </p:nvSpPr>
          <p:spPr>
            <a:xfrm>
              <a:off x="1873925" y="4012850"/>
              <a:ext cx="73225" cy="72775"/>
            </a:xfrm>
            <a:custGeom>
              <a:avLst/>
              <a:gdLst/>
              <a:ahLst/>
              <a:cxnLst/>
              <a:rect l="l" t="t" r="r" b="b"/>
              <a:pathLst>
                <a:path w="2929" h="2911" extrusionOk="0">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9" name="Google Shape;1899;p16"/>
            <p:cNvSpPr/>
            <p:nvPr/>
          </p:nvSpPr>
          <p:spPr>
            <a:xfrm>
              <a:off x="1875150" y="4014075"/>
              <a:ext cx="71875" cy="71450"/>
            </a:xfrm>
            <a:custGeom>
              <a:avLst/>
              <a:gdLst/>
              <a:ahLst/>
              <a:cxnLst/>
              <a:rect l="l" t="t" r="r" b="b"/>
              <a:pathLst>
                <a:path w="2875" h="2858" extrusionOk="0">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0" name="Google Shape;1900;p16"/>
            <p:cNvSpPr/>
            <p:nvPr/>
          </p:nvSpPr>
          <p:spPr>
            <a:xfrm>
              <a:off x="1876375" y="4015200"/>
              <a:ext cx="70650" cy="70325"/>
            </a:xfrm>
            <a:custGeom>
              <a:avLst/>
              <a:gdLst/>
              <a:ahLst/>
              <a:cxnLst/>
              <a:rect l="l" t="t" r="r" b="b"/>
              <a:pathLst>
                <a:path w="2826" h="2813" extrusionOk="0">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1" name="Google Shape;1901;p16"/>
            <p:cNvSpPr/>
            <p:nvPr/>
          </p:nvSpPr>
          <p:spPr>
            <a:xfrm>
              <a:off x="1877600" y="4016325"/>
              <a:ext cx="69325" cy="69050"/>
            </a:xfrm>
            <a:custGeom>
              <a:avLst/>
              <a:gdLst/>
              <a:ahLst/>
              <a:cxnLst/>
              <a:rect l="l" t="t" r="r" b="b"/>
              <a:pathLst>
                <a:path w="2773" h="2762" extrusionOk="0">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2" name="Google Shape;1902;p16"/>
            <p:cNvSpPr/>
            <p:nvPr/>
          </p:nvSpPr>
          <p:spPr>
            <a:xfrm>
              <a:off x="1878725" y="4017675"/>
              <a:ext cx="68200" cy="67700"/>
            </a:xfrm>
            <a:custGeom>
              <a:avLst/>
              <a:gdLst/>
              <a:ahLst/>
              <a:cxnLst/>
              <a:rect l="l" t="t" r="r" b="b"/>
              <a:pathLst>
                <a:path w="2728" h="2708" extrusionOk="0">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3" name="Google Shape;1903;p16"/>
            <p:cNvSpPr/>
            <p:nvPr/>
          </p:nvSpPr>
          <p:spPr>
            <a:xfrm>
              <a:off x="1879875" y="4018800"/>
              <a:ext cx="67050" cy="66575"/>
            </a:xfrm>
            <a:custGeom>
              <a:avLst/>
              <a:gdLst/>
              <a:ahLst/>
              <a:cxnLst/>
              <a:rect l="l" t="t" r="r" b="b"/>
              <a:pathLst>
                <a:path w="2682" h="2663" extrusionOk="0">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4" name="Google Shape;1904;p16"/>
            <p:cNvSpPr/>
            <p:nvPr/>
          </p:nvSpPr>
          <p:spPr>
            <a:xfrm>
              <a:off x="1881200" y="4019925"/>
              <a:ext cx="65825" cy="65450"/>
            </a:xfrm>
            <a:custGeom>
              <a:avLst/>
              <a:gdLst/>
              <a:ahLst/>
              <a:cxnLst/>
              <a:rect l="l" t="t" r="r" b="b"/>
              <a:pathLst>
                <a:path w="2633" h="2618" extrusionOk="0">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5" name="Google Shape;1905;p16"/>
            <p:cNvSpPr/>
            <p:nvPr/>
          </p:nvSpPr>
          <p:spPr>
            <a:xfrm>
              <a:off x="1882325" y="4021050"/>
              <a:ext cx="64600" cy="64150"/>
            </a:xfrm>
            <a:custGeom>
              <a:avLst/>
              <a:gdLst/>
              <a:ahLst/>
              <a:cxnLst/>
              <a:rect l="l" t="t" r="r" b="b"/>
              <a:pathLst>
                <a:path w="2584" h="2566" extrusionOk="0">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6" name="Google Shape;1906;p16"/>
            <p:cNvSpPr/>
            <p:nvPr/>
          </p:nvSpPr>
          <p:spPr>
            <a:xfrm>
              <a:off x="1883450" y="4022375"/>
              <a:ext cx="63475" cy="63000"/>
            </a:xfrm>
            <a:custGeom>
              <a:avLst/>
              <a:gdLst/>
              <a:ahLst/>
              <a:cxnLst/>
              <a:rect l="l" t="t" r="r" b="b"/>
              <a:pathLst>
                <a:path w="2539" h="2520" extrusionOk="0">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7" name="Google Shape;1907;p16"/>
            <p:cNvSpPr/>
            <p:nvPr/>
          </p:nvSpPr>
          <p:spPr>
            <a:xfrm>
              <a:off x="1884575" y="4023500"/>
              <a:ext cx="62350" cy="61875"/>
            </a:xfrm>
            <a:custGeom>
              <a:avLst/>
              <a:gdLst/>
              <a:ahLst/>
              <a:cxnLst/>
              <a:rect l="l" t="t" r="r" b="b"/>
              <a:pathLst>
                <a:path w="2494" h="2475" extrusionOk="0">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8" name="Google Shape;1908;p16"/>
            <p:cNvSpPr/>
            <p:nvPr/>
          </p:nvSpPr>
          <p:spPr>
            <a:xfrm>
              <a:off x="1885800" y="4024625"/>
              <a:ext cx="61125" cy="60575"/>
            </a:xfrm>
            <a:custGeom>
              <a:avLst/>
              <a:gdLst/>
              <a:ahLst/>
              <a:cxnLst/>
              <a:rect l="l" t="t" r="r" b="b"/>
              <a:pathLst>
                <a:path w="2445" h="2423" extrusionOk="0">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9" name="Google Shape;1909;p16"/>
            <p:cNvSpPr/>
            <p:nvPr/>
          </p:nvSpPr>
          <p:spPr>
            <a:xfrm>
              <a:off x="1887050" y="4025875"/>
              <a:ext cx="59775" cy="59325"/>
            </a:xfrm>
            <a:custGeom>
              <a:avLst/>
              <a:gdLst/>
              <a:ahLst/>
              <a:cxnLst/>
              <a:rect l="l" t="t" r="r" b="b"/>
              <a:pathLst>
                <a:path w="2391" h="2373" extrusionOk="0">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0" name="Google Shape;1910;p16"/>
            <p:cNvSpPr/>
            <p:nvPr/>
          </p:nvSpPr>
          <p:spPr>
            <a:xfrm>
              <a:off x="1888175" y="4027100"/>
              <a:ext cx="58650" cy="58275"/>
            </a:xfrm>
            <a:custGeom>
              <a:avLst/>
              <a:gdLst/>
              <a:ahLst/>
              <a:cxnLst/>
              <a:rect l="l" t="t" r="r" b="b"/>
              <a:pathLst>
                <a:path w="2346" h="2331" extrusionOk="0">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1" name="Google Shape;1911;p16"/>
            <p:cNvSpPr/>
            <p:nvPr/>
          </p:nvSpPr>
          <p:spPr>
            <a:xfrm>
              <a:off x="1889300" y="4028225"/>
              <a:ext cx="57525" cy="56850"/>
            </a:xfrm>
            <a:custGeom>
              <a:avLst/>
              <a:gdLst/>
              <a:ahLst/>
              <a:cxnLst/>
              <a:rect l="l" t="t" r="r" b="b"/>
              <a:pathLst>
                <a:path w="2301" h="2274" extrusionOk="0">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2" name="Google Shape;1912;p16"/>
            <p:cNvSpPr/>
            <p:nvPr/>
          </p:nvSpPr>
          <p:spPr>
            <a:xfrm>
              <a:off x="1890525" y="4029450"/>
              <a:ext cx="56300" cy="55650"/>
            </a:xfrm>
            <a:custGeom>
              <a:avLst/>
              <a:gdLst/>
              <a:ahLst/>
              <a:cxnLst/>
              <a:rect l="l" t="t" r="r" b="b"/>
              <a:pathLst>
                <a:path w="2252" h="2226" extrusionOk="0">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3" name="Google Shape;1913;p16"/>
            <p:cNvSpPr/>
            <p:nvPr/>
          </p:nvSpPr>
          <p:spPr>
            <a:xfrm>
              <a:off x="1891650" y="4030575"/>
              <a:ext cx="54975" cy="54525"/>
            </a:xfrm>
            <a:custGeom>
              <a:avLst/>
              <a:gdLst/>
              <a:ahLst/>
              <a:cxnLst/>
              <a:rect l="l" t="t" r="r" b="b"/>
              <a:pathLst>
                <a:path w="2199" h="2181" extrusionOk="0">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4" name="Google Shape;1914;p16"/>
            <p:cNvSpPr/>
            <p:nvPr/>
          </p:nvSpPr>
          <p:spPr>
            <a:xfrm>
              <a:off x="1892975" y="4031700"/>
              <a:ext cx="53550" cy="53300"/>
            </a:xfrm>
            <a:custGeom>
              <a:avLst/>
              <a:gdLst/>
              <a:ahLst/>
              <a:cxnLst/>
              <a:rect l="l" t="t" r="r" b="b"/>
              <a:pathLst>
                <a:path w="2142" h="2132" extrusionOk="0">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5" name="Google Shape;1915;p16"/>
            <p:cNvSpPr/>
            <p:nvPr/>
          </p:nvSpPr>
          <p:spPr>
            <a:xfrm>
              <a:off x="1894125" y="4033050"/>
              <a:ext cx="52400" cy="52050"/>
            </a:xfrm>
            <a:custGeom>
              <a:avLst/>
              <a:gdLst/>
              <a:ahLst/>
              <a:cxnLst/>
              <a:rect l="l" t="t" r="r" b="b"/>
              <a:pathLst>
                <a:path w="2096" h="2082" extrusionOk="0">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6" name="Google Shape;1916;p16"/>
            <p:cNvSpPr/>
            <p:nvPr/>
          </p:nvSpPr>
          <p:spPr>
            <a:xfrm>
              <a:off x="1895250" y="4034175"/>
              <a:ext cx="51275" cy="50925"/>
            </a:xfrm>
            <a:custGeom>
              <a:avLst/>
              <a:gdLst/>
              <a:ahLst/>
              <a:cxnLst/>
              <a:rect l="l" t="t" r="r" b="b"/>
              <a:pathLst>
                <a:path w="2051" h="2037" extrusionOk="0">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7" name="Google Shape;1917;p16"/>
            <p:cNvSpPr/>
            <p:nvPr/>
          </p:nvSpPr>
          <p:spPr>
            <a:xfrm>
              <a:off x="1896375" y="4035300"/>
              <a:ext cx="50150" cy="49700"/>
            </a:xfrm>
            <a:custGeom>
              <a:avLst/>
              <a:gdLst/>
              <a:ahLst/>
              <a:cxnLst/>
              <a:rect l="l" t="t" r="r" b="b"/>
              <a:pathLst>
                <a:path w="2006" h="1988" extrusionOk="0">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8" name="Google Shape;1918;p16"/>
            <p:cNvSpPr/>
            <p:nvPr/>
          </p:nvSpPr>
          <p:spPr>
            <a:xfrm>
              <a:off x="1897700" y="4036425"/>
              <a:ext cx="48725" cy="48575"/>
            </a:xfrm>
            <a:custGeom>
              <a:avLst/>
              <a:gdLst/>
              <a:ahLst/>
              <a:cxnLst/>
              <a:rect l="l" t="t" r="r" b="b"/>
              <a:pathLst>
                <a:path w="1949" h="1943" extrusionOk="0">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9" name="Google Shape;1919;p16"/>
            <p:cNvSpPr/>
            <p:nvPr/>
          </p:nvSpPr>
          <p:spPr>
            <a:xfrm>
              <a:off x="1898825" y="4037750"/>
              <a:ext cx="47600" cy="47350"/>
            </a:xfrm>
            <a:custGeom>
              <a:avLst/>
              <a:gdLst/>
              <a:ahLst/>
              <a:cxnLst/>
              <a:rect l="l" t="t" r="r" b="b"/>
              <a:pathLst>
                <a:path w="1904" h="1894" extrusionOk="0">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0" name="Google Shape;1920;p16"/>
            <p:cNvSpPr/>
            <p:nvPr/>
          </p:nvSpPr>
          <p:spPr>
            <a:xfrm>
              <a:off x="1899950" y="4038875"/>
              <a:ext cx="46475" cy="46125"/>
            </a:xfrm>
            <a:custGeom>
              <a:avLst/>
              <a:gdLst/>
              <a:ahLst/>
              <a:cxnLst/>
              <a:rect l="l" t="t" r="r" b="b"/>
              <a:pathLst>
                <a:path w="1859" h="1845" extrusionOk="0">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1" name="Google Shape;1921;p16"/>
            <p:cNvSpPr/>
            <p:nvPr/>
          </p:nvSpPr>
          <p:spPr>
            <a:xfrm>
              <a:off x="1901200" y="4040000"/>
              <a:ext cx="45225" cy="44850"/>
            </a:xfrm>
            <a:custGeom>
              <a:avLst/>
              <a:gdLst/>
              <a:ahLst/>
              <a:cxnLst/>
              <a:rect l="l" t="t" r="r" b="b"/>
              <a:pathLst>
                <a:path w="1809" h="1794" extrusionOk="0">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2" name="Google Shape;1922;p16"/>
            <p:cNvSpPr/>
            <p:nvPr/>
          </p:nvSpPr>
          <p:spPr>
            <a:xfrm>
              <a:off x="1902325" y="4041250"/>
              <a:ext cx="43900" cy="43600"/>
            </a:xfrm>
            <a:custGeom>
              <a:avLst/>
              <a:gdLst/>
              <a:ahLst/>
              <a:cxnLst/>
              <a:rect l="l" t="t" r="r" b="b"/>
              <a:pathLst>
                <a:path w="1756" h="1744" extrusionOk="0">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3" name="Google Shape;1923;p16"/>
            <p:cNvSpPr/>
            <p:nvPr/>
          </p:nvSpPr>
          <p:spPr>
            <a:xfrm>
              <a:off x="1903550" y="4042475"/>
              <a:ext cx="42775" cy="42375"/>
            </a:xfrm>
            <a:custGeom>
              <a:avLst/>
              <a:gdLst/>
              <a:ahLst/>
              <a:cxnLst/>
              <a:rect l="l" t="t" r="r" b="b"/>
              <a:pathLst>
                <a:path w="1711" h="1695" extrusionOk="0">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4" name="Google Shape;1924;p16"/>
            <p:cNvSpPr/>
            <p:nvPr/>
          </p:nvSpPr>
          <p:spPr>
            <a:xfrm>
              <a:off x="1904675" y="4043600"/>
              <a:ext cx="41650" cy="41250"/>
            </a:xfrm>
            <a:custGeom>
              <a:avLst/>
              <a:gdLst/>
              <a:ahLst/>
              <a:cxnLst/>
              <a:rect l="l" t="t" r="r" b="b"/>
              <a:pathLst>
                <a:path w="1666" h="1650" extrusionOk="0">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5" name="Google Shape;1925;p16"/>
            <p:cNvSpPr/>
            <p:nvPr/>
          </p:nvSpPr>
          <p:spPr>
            <a:xfrm>
              <a:off x="1905900" y="4044825"/>
              <a:ext cx="40325" cy="40025"/>
            </a:xfrm>
            <a:custGeom>
              <a:avLst/>
              <a:gdLst/>
              <a:ahLst/>
              <a:cxnLst/>
              <a:rect l="l" t="t" r="r" b="b"/>
              <a:pathLst>
                <a:path w="1613" h="1601" extrusionOk="0">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6" name="Google Shape;1926;p16"/>
            <p:cNvSpPr/>
            <p:nvPr/>
          </p:nvSpPr>
          <p:spPr>
            <a:xfrm>
              <a:off x="1907025" y="4045950"/>
              <a:ext cx="39100" cy="38725"/>
            </a:xfrm>
            <a:custGeom>
              <a:avLst/>
              <a:gdLst/>
              <a:ahLst/>
              <a:cxnLst/>
              <a:rect l="l" t="t" r="r" b="b"/>
              <a:pathLst>
                <a:path w="1564" h="1549" extrusionOk="0">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7" name="Google Shape;1927;p16"/>
            <p:cNvSpPr/>
            <p:nvPr/>
          </p:nvSpPr>
          <p:spPr>
            <a:xfrm>
              <a:off x="1908375" y="4047075"/>
              <a:ext cx="37750" cy="37600"/>
            </a:xfrm>
            <a:custGeom>
              <a:avLst/>
              <a:gdLst/>
              <a:ahLst/>
              <a:cxnLst/>
              <a:rect l="l" t="t" r="r" b="b"/>
              <a:pathLst>
                <a:path w="1510" h="1504" extrusionOk="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8" name="Google Shape;1928;p16"/>
            <p:cNvSpPr/>
            <p:nvPr/>
          </p:nvSpPr>
          <p:spPr>
            <a:xfrm>
              <a:off x="1909500" y="4048425"/>
              <a:ext cx="36500" cy="36425"/>
            </a:xfrm>
            <a:custGeom>
              <a:avLst/>
              <a:gdLst/>
              <a:ahLst/>
              <a:cxnLst/>
              <a:rect l="l" t="t" r="r" b="b"/>
              <a:pathLst>
                <a:path w="1460" h="1457" extrusionOk="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9" name="Google Shape;1929;p16"/>
            <p:cNvSpPr/>
            <p:nvPr/>
          </p:nvSpPr>
          <p:spPr>
            <a:xfrm>
              <a:off x="1910625" y="4049550"/>
              <a:ext cx="35500" cy="35125"/>
            </a:xfrm>
            <a:custGeom>
              <a:avLst/>
              <a:gdLst/>
              <a:ahLst/>
              <a:cxnLst/>
              <a:rect l="l" t="t" r="r" b="b"/>
              <a:pathLst>
                <a:path w="1420" h="1405" extrusionOk="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0" name="Google Shape;1930;p16"/>
            <p:cNvSpPr/>
            <p:nvPr/>
          </p:nvSpPr>
          <p:spPr>
            <a:xfrm>
              <a:off x="1911750" y="4050675"/>
              <a:ext cx="34250" cy="34000"/>
            </a:xfrm>
            <a:custGeom>
              <a:avLst/>
              <a:gdLst/>
              <a:ahLst/>
              <a:cxnLst/>
              <a:rect l="l" t="t" r="r" b="b"/>
              <a:pathLst>
                <a:path w="1370" h="1360" extrusionOk="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1" name="Google Shape;1931;p16"/>
            <p:cNvSpPr/>
            <p:nvPr/>
          </p:nvSpPr>
          <p:spPr>
            <a:xfrm>
              <a:off x="1912975" y="4051800"/>
              <a:ext cx="33025" cy="32875"/>
            </a:xfrm>
            <a:custGeom>
              <a:avLst/>
              <a:gdLst/>
              <a:ahLst/>
              <a:cxnLst/>
              <a:rect l="l" t="t" r="r" b="b"/>
              <a:pathLst>
                <a:path w="1321" h="1315" extrusionOk="0">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2" name="Google Shape;1932;p16"/>
            <p:cNvSpPr/>
            <p:nvPr/>
          </p:nvSpPr>
          <p:spPr>
            <a:xfrm>
              <a:off x="1914200" y="4053125"/>
              <a:ext cx="31700" cy="31450"/>
            </a:xfrm>
            <a:custGeom>
              <a:avLst/>
              <a:gdLst/>
              <a:ahLst/>
              <a:cxnLst/>
              <a:rect l="l" t="t" r="r" b="b"/>
              <a:pathLst>
                <a:path w="1268" h="1258" extrusionOk="0">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3" name="Google Shape;1933;p16"/>
            <p:cNvSpPr/>
            <p:nvPr/>
          </p:nvSpPr>
          <p:spPr>
            <a:xfrm>
              <a:off x="1915325" y="4054250"/>
              <a:ext cx="30675" cy="30300"/>
            </a:xfrm>
            <a:custGeom>
              <a:avLst/>
              <a:gdLst/>
              <a:ahLst/>
              <a:cxnLst/>
              <a:rect l="l" t="t" r="r" b="b"/>
              <a:pathLst>
                <a:path w="1227" h="1212" extrusionOk="0">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4" name="Google Shape;1934;p16"/>
            <p:cNvSpPr/>
            <p:nvPr/>
          </p:nvSpPr>
          <p:spPr>
            <a:xfrm>
              <a:off x="1916575" y="4055400"/>
              <a:ext cx="29325" cy="29175"/>
            </a:xfrm>
            <a:custGeom>
              <a:avLst/>
              <a:gdLst/>
              <a:ahLst/>
              <a:cxnLst/>
              <a:rect l="l" t="t" r="r" b="b"/>
              <a:pathLst>
                <a:path w="1173" h="1167" extrusionOk="0">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5" name="Google Shape;1935;p16"/>
            <p:cNvSpPr/>
            <p:nvPr/>
          </p:nvSpPr>
          <p:spPr>
            <a:xfrm>
              <a:off x="1917700" y="4056625"/>
              <a:ext cx="28200" cy="27825"/>
            </a:xfrm>
            <a:custGeom>
              <a:avLst/>
              <a:gdLst/>
              <a:ahLst/>
              <a:cxnLst/>
              <a:rect l="l" t="t" r="r" b="b"/>
              <a:pathLst>
                <a:path w="1128" h="1113" extrusionOk="0">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6" name="Google Shape;1936;p16"/>
            <p:cNvSpPr/>
            <p:nvPr/>
          </p:nvSpPr>
          <p:spPr>
            <a:xfrm>
              <a:off x="1918825" y="4057750"/>
              <a:ext cx="26975" cy="26700"/>
            </a:xfrm>
            <a:custGeom>
              <a:avLst/>
              <a:gdLst/>
              <a:ahLst/>
              <a:cxnLst/>
              <a:rect l="l" t="t" r="r" b="b"/>
              <a:pathLst>
                <a:path w="1079" h="1068" extrusionOk="0">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7" name="Google Shape;1937;p16"/>
            <p:cNvSpPr/>
            <p:nvPr/>
          </p:nvSpPr>
          <p:spPr>
            <a:xfrm>
              <a:off x="1920150" y="4058975"/>
              <a:ext cx="25850" cy="25600"/>
            </a:xfrm>
            <a:custGeom>
              <a:avLst/>
              <a:gdLst/>
              <a:ahLst/>
              <a:cxnLst/>
              <a:rect l="l" t="t" r="r" b="b"/>
              <a:pathLst>
                <a:path w="1034" h="1024" extrusionOk="0">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8" name="Google Shape;1938;p16"/>
            <p:cNvSpPr/>
            <p:nvPr/>
          </p:nvSpPr>
          <p:spPr>
            <a:xfrm>
              <a:off x="1921275" y="4060200"/>
              <a:ext cx="24625" cy="24250"/>
            </a:xfrm>
            <a:custGeom>
              <a:avLst/>
              <a:gdLst/>
              <a:ahLst/>
              <a:cxnLst/>
              <a:rect l="l" t="t" r="r" b="b"/>
              <a:pathLst>
                <a:path w="985" h="970" extrusionOk="0">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9" name="Google Shape;1939;p16"/>
            <p:cNvSpPr/>
            <p:nvPr/>
          </p:nvSpPr>
          <p:spPr>
            <a:xfrm>
              <a:off x="1922400" y="4061325"/>
              <a:ext cx="23500" cy="23125"/>
            </a:xfrm>
            <a:custGeom>
              <a:avLst/>
              <a:gdLst/>
              <a:ahLst/>
              <a:cxnLst/>
              <a:rect l="l" t="t" r="r" b="b"/>
              <a:pathLst>
                <a:path w="940" h="925" extrusionOk="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0" name="Google Shape;1940;p16"/>
            <p:cNvSpPr/>
            <p:nvPr/>
          </p:nvSpPr>
          <p:spPr>
            <a:xfrm>
              <a:off x="1923525" y="4062450"/>
              <a:ext cx="22275" cy="22000"/>
            </a:xfrm>
            <a:custGeom>
              <a:avLst/>
              <a:gdLst/>
              <a:ahLst/>
              <a:cxnLst/>
              <a:rect l="l" t="t" r="r" b="b"/>
              <a:pathLst>
                <a:path w="891" h="880" extrusionOk="0">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1" name="Google Shape;1941;p16"/>
            <p:cNvSpPr/>
            <p:nvPr/>
          </p:nvSpPr>
          <p:spPr>
            <a:xfrm>
              <a:off x="1924875" y="4063800"/>
              <a:ext cx="20925" cy="20625"/>
            </a:xfrm>
            <a:custGeom>
              <a:avLst/>
              <a:gdLst/>
              <a:ahLst/>
              <a:cxnLst/>
              <a:rect l="l" t="t" r="r" b="b"/>
              <a:pathLst>
                <a:path w="837" h="825" extrusionOk="0">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2" name="Google Shape;1942;p16"/>
            <p:cNvSpPr/>
            <p:nvPr/>
          </p:nvSpPr>
          <p:spPr>
            <a:xfrm>
              <a:off x="1926000" y="4064925"/>
              <a:ext cx="19800" cy="19400"/>
            </a:xfrm>
            <a:custGeom>
              <a:avLst/>
              <a:gdLst/>
              <a:ahLst/>
              <a:cxnLst/>
              <a:rect l="l" t="t" r="r" b="b"/>
              <a:pathLst>
                <a:path w="792" h="776" extrusionOk="0">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3" name="Google Shape;1943;p16"/>
            <p:cNvSpPr/>
            <p:nvPr/>
          </p:nvSpPr>
          <p:spPr>
            <a:xfrm>
              <a:off x="1927125" y="4066050"/>
              <a:ext cx="18675" cy="18275"/>
            </a:xfrm>
            <a:custGeom>
              <a:avLst/>
              <a:gdLst/>
              <a:ahLst/>
              <a:cxnLst/>
              <a:rect l="l" t="t" r="r" b="b"/>
              <a:pathLst>
                <a:path w="747" h="731" extrusionOk="0">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4" name="Google Shape;1944;p16"/>
            <p:cNvSpPr/>
            <p:nvPr/>
          </p:nvSpPr>
          <p:spPr>
            <a:xfrm>
              <a:off x="1928350" y="4067175"/>
              <a:ext cx="17250" cy="16975"/>
            </a:xfrm>
            <a:custGeom>
              <a:avLst/>
              <a:gdLst/>
              <a:ahLst/>
              <a:cxnLst/>
              <a:rect l="l" t="t" r="r" b="b"/>
              <a:pathLst>
                <a:path w="690" h="679" extrusionOk="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5" name="Google Shape;1945;p16"/>
            <p:cNvSpPr/>
            <p:nvPr/>
          </p:nvSpPr>
          <p:spPr>
            <a:xfrm>
              <a:off x="1929475" y="4068500"/>
              <a:ext cx="16125" cy="15825"/>
            </a:xfrm>
            <a:custGeom>
              <a:avLst/>
              <a:gdLst/>
              <a:ahLst/>
              <a:cxnLst/>
              <a:rect l="l" t="t" r="r" b="b"/>
              <a:pathLst>
                <a:path w="645" h="633" extrusionOk="0">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6" name="Google Shape;1946;p16"/>
            <p:cNvSpPr/>
            <p:nvPr/>
          </p:nvSpPr>
          <p:spPr>
            <a:xfrm>
              <a:off x="1930700" y="4069650"/>
              <a:ext cx="14900" cy="14675"/>
            </a:xfrm>
            <a:custGeom>
              <a:avLst/>
              <a:gdLst/>
              <a:ahLst/>
              <a:cxnLst/>
              <a:rect l="l" t="t" r="r" b="b"/>
              <a:pathLst>
                <a:path w="596" h="587" extrusionOk="0">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7" name="Google Shape;1947;p16"/>
            <p:cNvSpPr/>
            <p:nvPr/>
          </p:nvSpPr>
          <p:spPr>
            <a:xfrm>
              <a:off x="1931950" y="4070775"/>
              <a:ext cx="13650" cy="13375"/>
            </a:xfrm>
            <a:custGeom>
              <a:avLst/>
              <a:gdLst/>
              <a:ahLst/>
              <a:cxnLst/>
              <a:rect l="l" t="t" r="r" b="b"/>
              <a:pathLst>
                <a:path w="546" h="535" extrusionOk="0">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8" name="Google Shape;1948;p16"/>
            <p:cNvSpPr/>
            <p:nvPr/>
          </p:nvSpPr>
          <p:spPr>
            <a:xfrm>
              <a:off x="1933075" y="4072000"/>
              <a:ext cx="12425" cy="12150"/>
            </a:xfrm>
            <a:custGeom>
              <a:avLst/>
              <a:gdLst/>
              <a:ahLst/>
              <a:cxnLst/>
              <a:rect l="l" t="t" r="r" b="b"/>
              <a:pathLst>
                <a:path w="497" h="486" extrusionOk="0">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9" name="Google Shape;1949;p16"/>
            <p:cNvSpPr/>
            <p:nvPr/>
          </p:nvSpPr>
          <p:spPr>
            <a:xfrm>
              <a:off x="1934200" y="4073125"/>
              <a:ext cx="11300" cy="11050"/>
            </a:xfrm>
            <a:custGeom>
              <a:avLst/>
              <a:gdLst/>
              <a:ahLst/>
              <a:cxnLst/>
              <a:rect l="l" t="t" r="r" b="b"/>
              <a:pathLst>
                <a:path w="452" h="442" extrusionOk="0">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0" name="Google Shape;1950;p16"/>
            <p:cNvSpPr/>
            <p:nvPr/>
          </p:nvSpPr>
          <p:spPr>
            <a:xfrm>
              <a:off x="1935525" y="4074350"/>
              <a:ext cx="9975" cy="9975"/>
            </a:xfrm>
            <a:custGeom>
              <a:avLst/>
              <a:gdLst/>
              <a:ahLst/>
              <a:cxnLst/>
              <a:rect l="l" t="t" r="r" b="b"/>
              <a:pathLst>
                <a:path w="399" h="399" extrusionOk="0">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1" name="Google Shape;1951;p16"/>
            <p:cNvSpPr/>
            <p:nvPr/>
          </p:nvSpPr>
          <p:spPr>
            <a:xfrm>
              <a:off x="2231800" y="4090250"/>
              <a:ext cx="108175" cy="107750"/>
            </a:xfrm>
            <a:custGeom>
              <a:avLst/>
              <a:gdLst/>
              <a:ahLst/>
              <a:cxnLst/>
              <a:rect l="l" t="t" r="r" b="b"/>
              <a:pathLst>
                <a:path w="4327" h="4310" extrusionOk="0">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2" name="Google Shape;1952;p16"/>
            <p:cNvSpPr/>
            <p:nvPr/>
          </p:nvSpPr>
          <p:spPr>
            <a:xfrm>
              <a:off x="2232925" y="4091375"/>
              <a:ext cx="107150" cy="106625"/>
            </a:xfrm>
            <a:custGeom>
              <a:avLst/>
              <a:gdLst/>
              <a:ahLst/>
              <a:cxnLst/>
              <a:rect l="l" t="t" r="r" b="b"/>
              <a:pathLst>
                <a:path w="4286" h="4265" extrusionOk="0">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3" name="Google Shape;1953;p16"/>
            <p:cNvSpPr/>
            <p:nvPr/>
          </p:nvSpPr>
          <p:spPr>
            <a:xfrm>
              <a:off x="2234050" y="4092700"/>
              <a:ext cx="105825" cy="105175"/>
            </a:xfrm>
            <a:custGeom>
              <a:avLst/>
              <a:gdLst/>
              <a:ahLst/>
              <a:cxnLst/>
              <a:rect l="l" t="t" r="r" b="b"/>
              <a:pathLst>
                <a:path w="4233" h="4207" extrusionOk="0">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4" name="Google Shape;1954;p16"/>
            <p:cNvSpPr/>
            <p:nvPr/>
          </p:nvSpPr>
          <p:spPr>
            <a:xfrm>
              <a:off x="2235375" y="4093825"/>
              <a:ext cx="104700" cy="104050"/>
            </a:xfrm>
            <a:custGeom>
              <a:avLst/>
              <a:gdLst/>
              <a:ahLst/>
              <a:cxnLst/>
              <a:rect l="l" t="t" r="r" b="b"/>
              <a:pathLst>
                <a:path w="4188" h="4162" extrusionOk="0">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5" name="Google Shape;1955;p16"/>
            <p:cNvSpPr/>
            <p:nvPr/>
          </p:nvSpPr>
          <p:spPr>
            <a:xfrm>
              <a:off x="2236500" y="4095050"/>
              <a:ext cx="103475" cy="102825"/>
            </a:xfrm>
            <a:custGeom>
              <a:avLst/>
              <a:gdLst/>
              <a:ahLst/>
              <a:cxnLst/>
              <a:rect l="l" t="t" r="r" b="b"/>
              <a:pathLst>
                <a:path w="4139" h="4113" extrusionOk="0">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6" name="Google Shape;1956;p16"/>
            <p:cNvSpPr/>
            <p:nvPr/>
          </p:nvSpPr>
          <p:spPr>
            <a:xfrm>
              <a:off x="2237625" y="4096200"/>
              <a:ext cx="102350" cy="101575"/>
            </a:xfrm>
            <a:custGeom>
              <a:avLst/>
              <a:gdLst/>
              <a:ahLst/>
              <a:cxnLst/>
              <a:rect l="l" t="t" r="r" b="b"/>
              <a:pathLst>
                <a:path w="4094" h="4063" extrusionOk="0">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7" name="Google Shape;1957;p16"/>
            <p:cNvSpPr/>
            <p:nvPr/>
          </p:nvSpPr>
          <p:spPr>
            <a:xfrm>
              <a:off x="2238775" y="4097425"/>
              <a:ext cx="101000" cy="100450"/>
            </a:xfrm>
            <a:custGeom>
              <a:avLst/>
              <a:gdLst/>
              <a:ahLst/>
              <a:cxnLst/>
              <a:rect l="l" t="t" r="r" b="b"/>
              <a:pathLst>
                <a:path w="4040" h="4018" extrusionOk="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8" name="Google Shape;1958;p16"/>
            <p:cNvSpPr/>
            <p:nvPr/>
          </p:nvSpPr>
          <p:spPr>
            <a:xfrm>
              <a:off x="2240000" y="4098650"/>
              <a:ext cx="99875" cy="99250"/>
            </a:xfrm>
            <a:custGeom>
              <a:avLst/>
              <a:gdLst/>
              <a:ahLst/>
              <a:cxnLst/>
              <a:rect l="l" t="t" r="r" b="b"/>
              <a:pathLst>
                <a:path w="3995" h="3970" extrusionOk="0">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9" name="Google Shape;1959;p16"/>
            <p:cNvSpPr/>
            <p:nvPr/>
          </p:nvSpPr>
          <p:spPr>
            <a:xfrm>
              <a:off x="2241225" y="4099775"/>
              <a:ext cx="98550" cy="98000"/>
            </a:xfrm>
            <a:custGeom>
              <a:avLst/>
              <a:gdLst/>
              <a:ahLst/>
              <a:cxnLst/>
              <a:rect l="l" t="t" r="r" b="b"/>
              <a:pathLst>
                <a:path w="3942" h="3920" extrusionOk="0">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0" name="Google Shape;1960;p16"/>
            <p:cNvSpPr/>
            <p:nvPr/>
          </p:nvSpPr>
          <p:spPr>
            <a:xfrm>
              <a:off x="2242350" y="4100900"/>
              <a:ext cx="97425" cy="96875"/>
            </a:xfrm>
            <a:custGeom>
              <a:avLst/>
              <a:gdLst/>
              <a:ahLst/>
              <a:cxnLst/>
              <a:rect l="l" t="t" r="r" b="b"/>
              <a:pathLst>
                <a:path w="3897" h="3875" extrusionOk="0">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1" name="Google Shape;1961;p16"/>
            <p:cNvSpPr/>
            <p:nvPr/>
          </p:nvSpPr>
          <p:spPr>
            <a:xfrm>
              <a:off x="2243575" y="4102025"/>
              <a:ext cx="96075" cy="95750"/>
            </a:xfrm>
            <a:custGeom>
              <a:avLst/>
              <a:gdLst/>
              <a:ahLst/>
              <a:cxnLst/>
              <a:rect l="l" t="t" r="r" b="b"/>
              <a:pathLst>
                <a:path w="3843" h="3830" extrusionOk="0">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2" name="Google Shape;1962;p16"/>
            <p:cNvSpPr/>
            <p:nvPr/>
          </p:nvSpPr>
          <p:spPr>
            <a:xfrm>
              <a:off x="2244700" y="4103375"/>
              <a:ext cx="94950" cy="94400"/>
            </a:xfrm>
            <a:custGeom>
              <a:avLst/>
              <a:gdLst/>
              <a:ahLst/>
              <a:cxnLst/>
              <a:rect l="l" t="t" r="r" b="b"/>
              <a:pathLst>
                <a:path w="3798" h="3776" extrusionOk="0">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3" name="Google Shape;1963;p16"/>
            <p:cNvSpPr/>
            <p:nvPr/>
          </p:nvSpPr>
          <p:spPr>
            <a:xfrm>
              <a:off x="2245950" y="4104500"/>
              <a:ext cx="93700" cy="93175"/>
            </a:xfrm>
            <a:custGeom>
              <a:avLst/>
              <a:gdLst/>
              <a:ahLst/>
              <a:cxnLst/>
              <a:rect l="l" t="t" r="r" b="b"/>
              <a:pathLst>
                <a:path w="3748" h="3727" extrusionOk="0">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4" name="Google Shape;1964;p16"/>
            <p:cNvSpPr/>
            <p:nvPr/>
          </p:nvSpPr>
          <p:spPr>
            <a:xfrm>
              <a:off x="2247175" y="4105625"/>
              <a:ext cx="92475" cy="92050"/>
            </a:xfrm>
            <a:custGeom>
              <a:avLst/>
              <a:gdLst/>
              <a:ahLst/>
              <a:cxnLst/>
              <a:rect l="l" t="t" r="r" b="b"/>
              <a:pathLst>
                <a:path w="3699" h="3682" extrusionOk="0">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5" name="Google Shape;1965;p16"/>
            <p:cNvSpPr/>
            <p:nvPr/>
          </p:nvSpPr>
          <p:spPr>
            <a:xfrm>
              <a:off x="2248300" y="4106750"/>
              <a:ext cx="91250" cy="90925"/>
            </a:xfrm>
            <a:custGeom>
              <a:avLst/>
              <a:gdLst/>
              <a:ahLst/>
              <a:cxnLst/>
              <a:rect l="l" t="t" r="r" b="b"/>
              <a:pathLst>
                <a:path w="3650" h="3637" extrusionOk="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6" name="Google Shape;1966;p16"/>
            <p:cNvSpPr/>
            <p:nvPr/>
          </p:nvSpPr>
          <p:spPr>
            <a:xfrm>
              <a:off x="2249425" y="4108075"/>
              <a:ext cx="90125" cy="89600"/>
            </a:xfrm>
            <a:custGeom>
              <a:avLst/>
              <a:gdLst/>
              <a:ahLst/>
              <a:cxnLst/>
              <a:rect l="l" t="t" r="r" b="b"/>
              <a:pathLst>
                <a:path w="3605" h="3584" extrusionOk="0">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7" name="Google Shape;1967;p16"/>
            <p:cNvSpPr/>
            <p:nvPr/>
          </p:nvSpPr>
          <p:spPr>
            <a:xfrm>
              <a:off x="2250550" y="4109200"/>
              <a:ext cx="89000" cy="88475"/>
            </a:xfrm>
            <a:custGeom>
              <a:avLst/>
              <a:gdLst/>
              <a:ahLst/>
              <a:cxnLst/>
              <a:rect l="l" t="t" r="r" b="b"/>
              <a:pathLst>
                <a:path w="3560" h="3539" extrusionOk="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8" name="Google Shape;1968;p16"/>
            <p:cNvSpPr/>
            <p:nvPr/>
          </p:nvSpPr>
          <p:spPr>
            <a:xfrm>
              <a:off x="2251875" y="4110450"/>
              <a:ext cx="87675" cy="87225"/>
            </a:xfrm>
            <a:custGeom>
              <a:avLst/>
              <a:gdLst/>
              <a:ahLst/>
              <a:cxnLst/>
              <a:rect l="l" t="t" r="r" b="b"/>
              <a:pathLst>
                <a:path w="3507" h="3489" extrusionOk="0">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9" name="Google Shape;1969;p16"/>
            <p:cNvSpPr/>
            <p:nvPr/>
          </p:nvSpPr>
          <p:spPr>
            <a:xfrm>
              <a:off x="2253025" y="4111575"/>
              <a:ext cx="86425" cy="85900"/>
            </a:xfrm>
            <a:custGeom>
              <a:avLst/>
              <a:gdLst/>
              <a:ahLst/>
              <a:cxnLst/>
              <a:rect l="l" t="t" r="r" b="b"/>
              <a:pathLst>
                <a:path w="3457" h="3436" extrusionOk="0">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0" name="Google Shape;1970;p16"/>
            <p:cNvSpPr/>
            <p:nvPr/>
          </p:nvSpPr>
          <p:spPr>
            <a:xfrm>
              <a:off x="2254150" y="4112800"/>
              <a:ext cx="85300" cy="84875"/>
            </a:xfrm>
            <a:custGeom>
              <a:avLst/>
              <a:gdLst/>
              <a:ahLst/>
              <a:cxnLst/>
              <a:rect l="l" t="t" r="r" b="b"/>
              <a:pathLst>
                <a:path w="3412" h="3395" extrusionOk="0">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1" name="Google Shape;1971;p16"/>
            <p:cNvSpPr/>
            <p:nvPr/>
          </p:nvSpPr>
          <p:spPr>
            <a:xfrm>
              <a:off x="2255375" y="4114025"/>
              <a:ext cx="84075" cy="83650"/>
            </a:xfrm>
            <a:custGeom>
              <a:avLst/>
              <a:gdLst/>
              <a:ahLst/>
              <a:cxnLst/>
              <a:rect l="l" t="t" r="r" b="b"/>
              <a:pathLst>
                <a:path w="3363" h="3346" extrusionOk="0">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2" name="Google Shape;1972;p16"/>
            <p:cNvSpPr/>
            <p:nvPr/>
          </p:nvSpPr>
          <p:spPr>
            <a:xfrm>
              <a:off x="2256600" y="4115150"/>
              <a:ext cx="82850" cy="82325"/>
            </a:xfrm>
            <a:custGeom>
              <a:avLst/>
              <a:gdLst/>
              <a:ahLst/>
              <a:cxnLst/>
              <a:rect l="l" t="t" r="r" b="b"/>
              <a:pathLst>
                <a:path w="3314" h="3293" extrusionOk="0">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3" name="Google Shape;1973;p16"/>
            <p:cNvSpPr/>
            <p:nvPr/>
          </p:nvSpPr>
          <p:spPr>
            <a:xfrm>
              <a:off x="2257725" y="4116275"/>
              <a:ext cx="81525" cy="81100"/>
            </a:xfrm>
            <a:custGeom>
              <a:avLst/>
              <a:gdLst/>
              <a:ahLst/>
              <a:cxnLst/>
              <a:rect l="l" t="t" r="r" b="b"/>
              <a:pathLst>
                <a:path w="3261" h="3244" extrusionOk="0">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4" name="Google Shape;1974;p16"/>
            <p:cNvSpPr/>
            <p:nvPr/>
          </p:nvSpPr>
          <p:spPr>
            <a:xfrm>
              <a:off x="2258950" y="4117400"/>
              <a:ext cx="80300" cy="79975"/>
            </a:xfrm>
            <a:custGeom>
              <a:avLst/>
              <a:gdLst/>
              <a:ahLst/>
              <a:cxnLst/>
              <a:rect l="l" t="t" r="r" b="b"/>
              <a:pathLst>
                <a:path w="3212" h="3199" extrusionOk="0">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5" name="Google Shape;1975;p16"/>
            <p:cNvSpPr/>
            <p:nvPr/>
          </p:nvSpPr>
          <p:spPr>
            <a:xfrm>
              <a:off x="2260075" y="4118750"/>
              <a:ext cx="79075" cy="78625"/>
            </a:xfrm>
            <a:custGeom>
              <a:avLst/>
              <a:gdLst/>
              <a:ahLst/>
              <a:cxnLst/>
              <a:rect l="l" t="t" r="r" b="b"/>
              <a:pathLst>
                <a:path w="3163" h="3145" extrusionOk="0">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6" name="Google Shape;1976;p16"/>
            <p:cNvSpPr/>
            <p:nvPr/>
          </p:nvSpPr>
          <p:spPr>
            <a:xfrm>
              <a:off x="2261225" y="4119875"/>
              <a:ext cx="78025" cy="77500"/>
            </a:xfrm>
            <a:custGeom>
              <a:avLst/>
              <a:gdLst/>
              <a:ahLst/>
              <a:cxnLst/>
              <a:rect l="l" t="t" r="r" b="b"/>
              <a:pathLst>
                <a:path w="3121" h="3100" extrusionOk="0">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7" name="Google Shape;1977;p16"/>
            <p:cNvSpPr/>
            <p:nvPr/>
          </p:nvSpPr>
          <p:spPr>
            <a:xfrm>
              <a:off x="2262550" y="4121000"/>
              <a:ext cx="76600" cy="76375"/>
            </a:xfrm>
            <a:custGeom>
              <a:avLst/>
              <a:gdLst/>
              <a:ahLst/>
              <a:cxnLst/>
              <a:rect l="l" t="t" r="r" b="b"/>
              <a:pathLst>
                <a:path w="3064" h="3055" extrusionOk="0">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8" name="Google Shape;1978;p16"/>
            <p:cNvSpPr/>
            <p:nvPr/>
          </p:nvSpPr>
          <p:spPr>
            <a:xfrm>
              <a:off x="2263675" y="4122125"/>
              <a:ext cx="75475" cy="75150"/>
            </a:xfrm>
            <a:custGeom>
              <a:avLst/>
              <a:gdLst/>
              <a:ahLst/>
              <a:cxnLst/>
              <a:rect l="l" t="t" r="r" b="b"/>
              <a:pathLst>
                <a:path w="3019" h="3006" extrusionOk="0">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9" name="Google Shape;1979;p16"/>
            <p:cNvSpPr/>
            <p:nvPr/>
          </p:nvSpPr>
          <p:spPr>
            <a:xfrm>
              <a:off x="2264800" y="4123450"/>
              <a:ext cx="74250" cy="73925"/>
            </a:xfrm>
            <a:custGeom>
              <a:avLst/>
              <a:gdLst/>
              <a:ahLst/>
              <a:cxnLst/>
              <a:rect l="l" t="t" r="r" b="b"/>
              <a:pathLst>
                <a:path w="2970" h="2957" extrusionOk="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0" name="Google Shape;1980;p16"/>
            <p:cNvSpPr/>
            <p:nvPr/>
          </p:nvSpPr>
          <p:spPr>
            <a:xfrm>
              <a:off x="2265925" y="4124575"/>
              <a:ext cx="73225" cy="72800"/>
            </a:xfrm>
            <a:custGeom>
              <a:avLst/>
              <a:gdLst/>
              <a:ahLst/>
              <a:cxnLst/>
              <a:rect l="l" t="t" r="r" b="b"/>
              <a:pathLst>
                <a:path w="2929" h="2912" extrusionOk="0">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1" name="Google Shape;1981;p16"/>
            <p:cNvSpPr/>
            <p:nvPr/>
          </p:nvSpPr>
          <p:spPr>
            <a:xfrm>
              <a:off x="2267150" y="4125825"/>
              <a:ext cx="71900" cy="71450"/>
            </a:xfrm>
            <a:custGeom>
              <a:avLst/>
              <a:gdLst/>
              <a:ahLst/>
              <a:cxnLst/>
              <a:rect l="l" t="t" r="r" b="b"/>
              <a:pathLst>
                <a:path w="2876" h="2858" extrusionOk="0">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2" name="Google Shape;1982;p16"/>
            <p:cNvSpPr/>
            <p:nvPr/>
          </p:nvSpPr>
          <p:spPr>
            <a:xfrm>
              <a:off x="2268400" y="4126950"/>
              <a:ext cx="70650" cy="70300"/>
            </a:xfrm>
            <a:custGeom>
              <a:avLst/>
              <a:gdLst/>
              <a:ahLst/>
              <a:cxnLst/>
              <a:rect l="l" t="t" r="r" b="b"/>
              <a:pathLst>
                <a:path w="2826" h="2812" extrusionOk="0">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3" name="Google Shape;1983;p16"/>
            <p:cNvSpPr/>
            <p:nvPr/>
          </p:nvSpPr>
          <p:spPr>
            <a:xfrm>
              <a:off x="2269525" y="4128175"/>
              <a:ext cx="69425" cy="69075"/>
            </a:xfrm>
            <a:custGeom>
              <a:avLst/>
              <a:gdLst/>
              <a:ahLst/>
              <a:cxnLst/>
              <a:rect l="l" t="t" r="r" b="b"/>
              <a:pathLst>
                <a:path w="2777" h="2763" extrusionOk="0">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4" name="Google Shape;1984;p16"/>
            <p:cNvSpPr/>
            <p:nvPr/>
          </p:nvSpPr>
          <p:spPr>
            <a:xfrm>
              <a:off x="2270750" y="4129400"/>
              <a:ext cx="68300" cy="67725"/>
            </a:xfrm>
            <a:custGeom>
              <a:avLst/>
              <a:gdLst/>
              <a:ahLst/>
              <a:cxnLst/>
              <a:rect l="l" t="t" r="r" b="b"/>
              <a:pathLst>
                <a:path w="2732" h="2709" extrusionOk="0">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5" name="Google Shape;1985;p16"/>
            <p:cNvSpPr/>
            <p:nvPr/>
          </p:nvSpPr>
          <p:spPr>
            <a:xfrm>
              <a:off x="2271875" y="4130525"/>
              <a:ext cx="67075" cy="66600"/>
            </a:xfrm>
            <a:custGeom>
              <a:avLst/>
              <a:gdLst/>
              <a:ahLst/>
              <a:cxnLst/>
              <a:rect l="l" t="t" r="r" b="b"/>
              <a:pathLst>
                <a:path w="2683" h="2664" extrusionOk="0">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6" name="Google Shape;1986;p16"/>
            <p:cNvSpPr/>
            <p:nvPr/>
          </p:nvSpPr>
          <p:spPr>
            <a:xfrm>
              <a:off x="2273100" y="4131650"/>
              <a:ext cx="65950" cy="65475"/>
            </a:xfrm>
            <a:custGeom>
              <a:avLst/>
              <a:gdLst/>
              <a:ahLst/>
              <a:cxnLst/>
              <a:rect l="l" t="t" r="r" b="b"/>
              <a:pathLst>
                <a:path w="2638" h="2619" extrusionOk="0">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7" name="Google Shape;1987;p16"/>
            <p:cNvSpPr/>
            <p:nvPr/>
          </p:nvSpPr>
          <p:spPr>
            <a:xfrm>
              <a:off x="2274325" y="4132775"/>
              <a:ext cx="64625" cy="64175"/>
            </a:xfrm>
            <a:custGeom>
              <a:avLst/>
              <a:gdLst/>
              <a:ahLst/>
              <a:cxnLst/>
              <a:rect l="l" t="t" r="r" b="b"/>
              <a:pathLst>
                <a:path w="2585" h="2567" extrusionOk="0">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8" name="Google Shape;1988;p16"/>
            <p:cNvSpPr/>
            <p:nvPr/>
          </p:nvSpPr>
          <p:spPr>
            <a:xfrm>
              <a:off x="2275475" y="4134125"/>
              <a:ext cx="63475" cy="63000"/>
            </a:xfrm>
            <a:custGeom>
              <a:avLst/>
              <a:gdLst/>
              <a:ahLst/>
              <a:cxnLst/>
              <a:rect l="l" t="t" r="r" b="b"/>
              <a:pathLst>
                <a:path w="2539" h="2520" extrusionOk="0">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9" name="Google Shape;1989;p16"/>
            <p:cNvSpPr/>
            <p:nvPr/>
          </p:nvSpPr>
          <p:spPr>
            <a:xfrm>
              <a:off x="2276600" y="4135250"/>
              <a:ext cx="62350" cy="61875"/>
            </a:xfrm>
            <a:custGeom>
              <a:avLst/>
              <a:gdLst/>
              <a:ahLst/>
              <a:cxnLst/>
              <a:rect l="l" t="t" r="r" b="b"/>
              <a:pathLst>
                <a:path w="2494" h="2475" extrusionOk="0">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0" name="Google Shape;1990;p16"/>
            <p:cNvSpPr/>
            <p:nvPr/>
          </p:nvSpPr>
          <p:spPr>
            <a:xfrm>
              <a:off x="2277725" y="4136375"/>
              <a:ext cx="61225" cy="60575"/>
            </a:xfrm>
            <a:custGeom>
              <a:avLst/>
              <a:gdLst/>
              <a:ahLst/>
              <a:cxnLst/>
              <a:rect l="l" t="t" r="r" b="b"/>
              <a:pathLst>
                <a:path w="2449" h="2423" extrusionOk="0">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1" name="Google Shape;1991;p16"/>
            <p:cNvSpPr/>
            <p:nvPr/>
          </p:nvSpPr>
          <p:spPr>
            <a:xfrm>
              <a:off x="2279050" y="4137600"/>
              <a:ext cx="59700" cy="59350"/>
            </a:xfrm>
            <a:custGeom>
              <a:avLst/>
              <a:gdLst/>
              <a:ahLst/>
              <a:cxnLst/>
              <a:rect l="l" t="t" r="r" b="b"/>
              <a:pathLst>
                <a:path w="2388" h="2374" extrusionOk="0">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2" name="Google Shape;1992;p16"/>
            <p:cNvSpPr/>
            <p:nvPr/>
          </p:nvSpPr>
          <p:spPr>
            <a:xfrm>
              <a:off x="2280175" y="4138825"/>
              <a:ext cx="58575" cy="58300"/>
            </a:xfrm>
            <a:custGeom>
              <a:avLst/>
              <a:gdLst/>
              <a:ahLst/>
              <a:cxnLst/>
              <a:rect l="l" t="t" r="r" b="b"/>
              <a:pathLst>
                <a:path w="2343" h="2332" extrusionOk="0">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3" name="Google Shape;1993;p16"/>
            <p:cNvSpPr/>
            <p:nvPr/>
          </p:nvSpPr>
          <p:spPr>
            <a:xfrm>
              <a:off x="2281300" y="4139950"/>
              <a:ext cx="57450" cy="56900"/>
            </a:xfrm>
            <a:custGeom>
              <a:avLst/>
              <a:gdLst/>
              <a:ahLst/>
              <a:cxnLst/>
              <a:rect l="l" t="t" r="r" b="b"/>
              <a:pathLst>
                <a:path w="2298" h="2276" extrusionOk="0">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4" name="Google Shape;1994;p16"/>
            <p:cNvSpPr/>
            <p:nvPr/>
          </p:nvSpPr>
          <p:spPr>
            <a:xfrm>
              <a:off x="2282550" y="4141200"/>
              <a:ext cx="56200" cy="55650"/>
            </a:xfrm>
            <a:custGeom>
              <a:avLst/>
              <a:gdLst/>
              <a:ahLst/>
              <a:cxnLst/>
              <a:rect l="l" t="t" r="r" b="b"/>
              <a:pathLst>
                <a:path w="2248" h="2226" extrusionOk="0">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5" name="Google Shape;1995;p16"/>
            <p:cNvSpPr/>
            <p:nvPr/>
          </p:nvSpPr>
          <p:spPr>
            <a:xfrm>
              <a:off x="2283775" y="4142325"/>
              <a:ext cx="54850" cy="54525"/>
            </a:xfrm>
            <a:custGeom>
              <a:avLst/>
              <a:gdLst/>
              <a:ahLst/>
              <a:cxnLst/>
              <a:rect l="l" t="t" r="r" b="b"/>
              <a:pathLst>
                <a:path w="2194" h="2181" extrusionOk="0">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6" name="Google Shape;1996;p16"/>
            <p:cNvSpPr/>
            <p:nvPr/>
          </p:nvSpPr>
          <p:spPr>
            <a:xfrm>
              <a:off x="2284900" y="4143550"/>
              <a:ext cx="53625" cy="53300"/>
            </a:xfrm>
            <a:custGeom>
              <a:avLst/>
              <a:gdLst/>
              <a:ahLst/>
              <a:cxnLst/>
              <a:rect l="l" t="t" r="r" b="b"/>
              <a:pathLst>
                <a:path w="2145" h="2132" extrusionOk="0">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7" name="Google Shape;1997;p16"/>
            <p:cNvSpPr/>
            <p:nvPr/>
          </p:nvSpPr>
          <p:spPr>
            <a:xfrm>
              <a:off x="2286125" y="4144775"/>
              <a:ext cx="52500" cy="52075"/>
            </a:xfrm>
            <a:custGeom>
              <a:avLst/>
              <a:gdLst/>
              <a:ahLst/>
              <a:cxnLst/>
              <a:rect l="l" t="t" r="r" b="b"/>
              <a:pathLst>
                <a:path w="2100" h="2083" extrusionOk="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8" name="Google Shape;1998;p16"/>
            <p:cNvSpPr/>
            <p:nvPr/>
          </p:nvSpPr>
          <p:spPr>
            <a:xfrm>
              <a:off x="2287250" y="4145900"/>
              <a:ext cx="51275" cy="50950"/>
            </a:xfrm>
            <a:custGeom>
              <a:avLst/>
              <a:gdLst/>
              <a:ahLst/>
              <a:cxnLst/>
              <a:rect l="l" t="t" r="r" b="b"/>
              <a:pathLst>
                <a:path w="2051" h="2038" extrusionOk="0">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9" name="Google Shape;1999;p16"/>
            <p:cNvSpPr/>
            <p:nvPr/>
          </p:nvSpPr>
          <p:spPr>
            <a:xfrm>
              <a:off x="2288375" y="4147025"/>
              <a:ext cx="50150" cy="49725"/>
            </a:xfrm>
            <a:custGeom>
              <a:avLst/>
              <a:gdLst/>
              <a:ahLst/>
              <a:cxnLst/>
              <a:rect l="l" t="t" r="r" b="b"/>
              <a:pathLst>
                <a:path w="2006" h="1989" extrusionOk="0">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0" name="Google Shape;2000;p16"/>
            <p:cNvSpPr/>
            <p:nvPr/>
          </p:nvSpPr>
          <p:spPr>
            <a:xfrm>
              <a:off x="2289725" y="4148175"/>
              <a:ext cx="48700" cy="48550"/>
            </a:xfrm>
            <a:custGeom>
              <a:avLst/>
              <a:gdLst/>
              <a:ahLst/>
              <a:cxnLst/>
              <a:rect l="l" t="t" r="r" b="b"/>
              <a:pathLst>
                <a:path w="1948" h="1942" extrusionOk="0">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1" name="Google Shape;2001;p16"/>
            <p:cNvSpPr/>
            <p:nvPr/>
          </p:nvSpPr>
          <p:spPr>
            <a:xfrm>
              <a:off x="2290850" y="4149500"/>
              <a:ext cx="47575" cy="47350"/>
            </a:xfrm>
            <a:custGeom>
              <a:avLst/>
              <a:gdLst/>
              <a:ahLst/>
              <a:cxnLst/>
              <a:rect l="l" t="t" r="r" b="b"/>
              <a:pathLst>
                <a:path w="1903" h="1894" extrusionOk="0">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2" name="Google Shape;2002;p16"/>
            <p:cNvSpPr/>
            <p:nvPr/>
          </p:nvSpPr>
          <p:spPr>
            <a:xfrm>
              <a:off x="2291975" y="4150625"/>
              <a:ext cx="46450" cy="46125"/>
            </a:xfrm>
            <a:custGeom>
              <a:avLst/>
              <a:gdLst/>
              <a:ahLst/>
              <a:cxnLst/>
              <a:rect l="l" t="t" r="r" b="b"/>
              <a:pathLst>
                <a:path w="1858" h="1845" extrusionOk="0">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3" name="Google Shape;2003;p16"/>
            <p:cNvSpPr/>
            <p:nvPr/>
          </p:nvSpPr>
          <p:spPr>
            <a:xfrm>
              <a:off x="2293100" y="4151750"/>
              <a:ext cx="45325" cy="44850"/>
            </a:xfrm>
            <a:custGeom>
              <a:avLst/>
              <a:gdLst/>
              <a:ahLst/>
              <a:cxnLst/>
              <a:rect l="l" t="t" r="r" b="b"/>
              <a:pathLst>
                <a:path w="1813" h="1794" extrusionOk="0">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4" name="Google Shape;2004;p16"/>
            <p:cNvSpPr/>
            <p:nvPr/>
          </p:nvSpPr>
          <p:spPr>
            <a:xfrm>
              <a:off x="2294325" y="4152975"/>
              <a:ext cx="43900" cy="43625"/>
            </a:xfrm>
            <a:custGeom>
              <a:avLst/>
              <a:gdLst/>
              <a:ahLst/>
              <a:cxnLst/>
              <a:rect l="l" t="t" r="r" b="b"/>
              <a:pathLst>
                <a:path w="1756" h="1745" extrusionOk="0">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5" name="Google Shape;2005;p16"/>
            <p:cNvSpPr/>
            <p:nvPr/>
          </p:nvSpPr>
          <p:spPr>
            <a:xfrm>
              <a:off x="2295550" y="4154200"/>
              <a:ext cx="42675" cy="42400"/>
            </a:xfrm>
            <a:custGeom>
              <a:avLst/>
              <a:gdLst/>
              <a:ahLst/>
              <a:cxnLst/>
              <a:rect l="l" t="t" r="r" b="b"/>
              <a:pathLst>
                <a:path w="1707" h="1696" extrusionOk="0">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6" name="Google Shape;2006;p16"/>
            <p:cNvSpPr/>
            <p:nvPr/>
          </p:nvSpPr>
          <p:spPr>
            <a:xfrm>
              <a:off x="2296675" y="4155350"/>
              <a:ext cx="41550" cy="41250"/>
            </a:xfrm>
            <a:custGeom>
              <a:avLst/>
              <a:gdLst/>
              <a:ahLst/>
              <a:cxnLst/>
              <a:rect l="l" t="t" r="r" b="b"/>
              <a:pathLst>
                <a:path w="1662" h="1650" extrusionOk="0">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7" name="Google Shape;2007;p16"/>
            <p:cNvSpPr/>
            <p:nvPr/>
          </p:nvSpPr>
          <p:spPr>
            <a:xfrm>
              <a:off x="2297925" y="4156575"/>
              <a:ext cx="40300" cy="40025"/>
            </a:xfrm>
            <a:custGeom>
              <a:avLst/>
              <a:gdLst/>
              <a:ahLst/>
              <a:cxnLst/>
              <a:rect l="l" t="t" r="r" b="b"/>
              <a:pathLst>
                <a:path w="1612" h="1601" extrusionOk="0">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8" name="Google Shape;2008;p16"/>
            <p:cNvSpPr/>
            <p:nvPr/>
          </p:nvSpPr>
          <p:spPr>
            <a:xfrm>
              <a:off x="2299050" y="4157700"/>
              <a:ext cx="39075" cy="38725"/>
            </a:xfrm>
            <a:custGeom>
              <a:avLst/>
              <a:gdLst/>
              <a:ahLst/>
              <a:cxnLst/>
              <a:rect l="l" t="t" r="r" b="b"/>
              <a:pathLst>
                <a:path w="1563" h="1549" extrusionOk="0">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9" name="Google Shape;2009;p16"/>
            <p:cNvSpPr/>
            <p:nvPr/>
          </p:nvSpPr>
          <p:spPr>
            <a:xfrm>
              <a:off x="2300275" y="4158925"/>
              <a:ext cx="37850" cy="37675"/>
            </a:xfrm>
            <a:custGeom>
              <a:avLst/>
              <a:gdLst/>
              <a:ahLst/>
              <a:cxnLst/>
              <a:rect l="l" t="t" r="r" b="b"/>
              <a:pathLst>
                <a:path w="1514" h="1507" extrusionOk="0">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0" name="Google Shape;2010;p16"/>
            <p:cNvSpPr/>
            <p:nvPr/>
          </p:nvSpPr>
          <p:spPr>
            <a:xfrm>
              <a:off x="2301500" y="4160150"/>
              <a:ext cx="36625" cy="36450"/>
            </a:xfrm>
            <a:custGeom>
              <a:avLst/>
              <a:gdLst/>
              <a:ahLst/>
              <a:cxnLst/>
              <a:rect l="l" t="t" r="r" b="b"/>
              <a:pathLst>
                <a:path w="1465" h="1458" extrusionOk="0">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1" name="Google Shape;2011;p16"/>
            <p:cNvSpPr/>
            <p:nvPr/>
          </p:nvSpPr>
          <p:spPr>
            <a:xfrm>
              <a:off x="2302625" y="4161275"/>
              <a:ext cx="35500" cy="35150"/>
            </a:xfrm>
            <a:custGeom>
              <a:avLst/>
              <a:gdLst/>
              <a:ahLst/>
              <a:cxnLst/>
              <a:rect l="l" t="t" r="r" b="b"/>
              <a:pathLst>
                <a:path w="1420" h="1406" extrusionOk="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2" name="Google Shape;2012;p16"/>
            <p:cNvSpPr/>
            <p:nvPr/>
          </p:nvSpPr>
          <p:spPr>
            <a:xfrm>
              <a:off x="2303750" y="4162400"/>
              <a:ext cx="34275" cy="34025"/>
            </a:xfrm>
            <a:custGeom>
              <a:avLst/>
              <a:gdLst/>
              <a:ahLst/>
              <a:cxnLst/>
              <a:rect l="l" t="t" r="r" b="b"/>
              <a:pathLst>
                <a:path w="1371" h="1361" extrusionOk="0">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3" name="Google Shape;2013;p16"/>
            <p:cNvSpPr/>
            <p:nvPr/>
          </p:nvSpPr>
          <p:spPr>
            <a:xfrm>
              <a:off x="2304875" y="4163550"/>
              <a:ext cx="33150" cy="32875"/>
            </a:xfrm>
            <a:custGeom>
              <a:avLst/>
              <a:gdLst/>
              <a:ahLst/>
              <a:cxnLst/>
              <a:rect l="l" t="t" r="r" b="b"/>
              <a:pathLst>
                <a:path w="1326" h="1315" extrusionOk="0">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4" name="Google Shape;2014;p16"/>
            <p:cNvSpPr/>
            <p:nvPr/>
          </p:nvSpPr>
          <p:spPr>
            <a:xfrm>
              <a:off x="2306225" y="4164875"/>
              <a:ext cx="31700" cy="31450"/>
            </a:xfrm>
            <a:custGeom>
              <a:avLst/>
              <a:gdLst/>
              <a:ahLst/>
              <a:cxnLst/>
              <a:rect l="l" t="t" r="r" b="b"/>
              <a:pathLst>
                <a:path w="1268" h="1258" extrusionOk="0">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5" name="Google Shape;2015;p16"/>
            <p:cNvSpPr/>
            <p:nvPr/>
          </p:nvSpPr>
          <p:spPr>
            <a:xfrm>
              <a:off x="2307350" y="4166000"/>
              <a:ext cx="30675" cy="30325"/>
            </a:xfrm>
            <a:custGeom>
              <a:avLst/>
              <a:gdLst/>
              <a:ahLst/>
              <a:cxnLst/>
              <a:rect l="l" t="t" r="r" b="b"/>
              <a:pathLst>
                <a:path w="1227" h="1213" extrusionOk="0">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6" name="Google Shape;2016;p16"/>
            <p:cNvSpPr/>
            <p:nvPr/>
          </p:nvSpPr>
          <p:spPr>
            <a:xfrm>
              <a:off x="2308475" y="4167125"/>
              <a:ext cx="29450" cy="29200"/>
            </a:xfrm>
            <a:custGeom>
              <a:avLst/>
              <a:gdLst/>
              <a:ahLst/>
              <a:cxnLst/>
              <a:rect l="l" t="t" r="r" b="b"/>
              <a:pathLst>
                <a:path w="1178" h="1168" extrusionOk="0">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7" name="Google Shape;2017;p16"/>
            <p:cNvSpPr/>
            <p:nvPr/>
          </p:nvSpPr>
          <p:spPr>
            <a:xfrm>
              <a:off x="2309700" y="4168350"/>
              <a:ext cx="28225" cy="27850"/>
            </a:xfrm>
            <a:custGeom>
              <a:avLst/>
              <a:gdLst/>
              <a:ahLst/>
              <a:cxnLst/>
              <a:rect l="l" t="t" r="r" b="b"/>
              <a:pathLst>
                <a:path w="1129" h="1114" extrusionOk="0">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8" name="Google Shape;2018;p16"/>
            <p:cNvSpPr/>
            <p:nvPr/>
          </p:nvSpPr>
          <p:spPr>
            <a:xfrm>
              <a:off x="2310925" y="4169600"/>
              <a:ext cx="26800" cy="26700"/>
            </a:xfrm>
            <a:custGeom>
              <a:avLst/>
              <a:gdLst/>
              <a:ahLst/>
              <a:cxnLst/>
              <a:rect l="l" t="t" r="r" b="b"/>
              <a:pathLst>
                <a:path w="1072" h="1068" extrusionOk="0">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9" name="Google Shape;2019;p16"/>
            <p:cNvSpPr/>
            <p:nvPr/>
          </p:nvSpPr>
          <p:spPr>
            <a:xfrm>
              <a:off x="2312050" y="4170725"/>
              <a:ext cx="25975" cy="25600"/>
            </a:xfrm>
            <a:custGeom>
              <a:avLst/>
              <a:gdLst/>
              <a:ahLst/>
              <a:cxnLst/>
              <a:rect l="l" t="t" r="r" b="b"/>
              <a:pathLst>
                <a:path w="1039" h="1024" extrusionOk="0">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0" name="Google Shape;2020;p16"/>
            <p:cNvSpPr/>
            <p:nvPr/>
          </p:nvSpPr>
          <p:spPr>
            <a:xfrm>
              <a:off x="2313300" y="4171950"/>
              <a:ext cx="24625" cy="24250"/>
            </a:xfrm>
            <a:custGeom>
              <a:avLst/>
              <a:gdLst/>
              <a:ahLst/>
              <a:cxnLst/>
              <a:rect l="l" t="t" r="r" b="b"/>
              <a:pathLst>
                <a:path w="985" h="970" extrusionOk="0">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1" name="Google Shape;2021;p16"/>
            <p:cNvSpPr/>
            <p:nvPr/>
          </p:nvSpPr>
          <p:spPr>
            <a:xfrm>
              <a:off x="2314425" y="4173075"/>
              <a:ext cx="23500" cy="23125"/>
            </a:xfrm>
            <a:custGeom>
              <a:avLst/>
              <a:gdLst/>
              <a:ahLst/>
              <a:cxnLst/>
              <a:rect l="l" t="t" r="r" b="b"/>
              <a:pathLst>
                <a:path w="940" h="925" extrusionOk="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2" name="Google Shape;2022;p16"/>
            <p:cNvSpPr/>
            <p:nvPr/>
          </p:nvSpPr>
          <p:spPr>
            <a:xfrm>
              <a:off x="2315550" y="4174300"/>
              <a:ext cx="22175" cy="22025"/>
            </a:xfrm>
            <a:custGeom>
              <a:avLst/>
              <a:gdLst/>
              <a:ahLst/>
              <a:cxnLst/>
              <a:rect l="l" t="t" r="r" b="b"/>
              <a:pathLst>
                <a:path w="887" h="881" extrusionOk="0">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3" name="Google Shape;2023;p16"/>
            <p:cNvSpPr/>
            <p:nvPr/>
          </p:nvSpPr>
          <p:spPr>
            <a:xfrm>
              <a:off x="2316875" y="4175525"/>
              <a:ext cx="21050" cy="20650"/>
            </a:xfrm>
            <a:custGeom>
              <a:avLst/>
              <a:gdLst/>
              <a:ahLst/>
              <a:cxnLst/>
              <a:rect l="l" t="t" r="r" b="b"/>
              <a:pathLst>
                <a:path w="842" h="826" extrusionOk="0">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4" name="Google Shape;2024;p16"/>
            <p:cNvSpPr/>
            <p:nvPr/>
          </p:nvSpPr>
          <p:spPr>
            <a:xfrm>
              <a:off x="2318000" y="4176650"/>
              <a:ext cx="19725" cy="19425"/>
            </a:xfrm>
            <a:custGeom>
              <a:avLst/>
              <a:gdLst/>
              <a:ahLst/>
              <a:cxnLst/>
              <a:rect l="l" t="t" r="r" b="b"/>
              <a:pathLst>
                <a:path w="789" h="777" extrusionOk="0">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5" name="Google Shape;2025;p16"/>
            <p:cNvSpPr/>
            <p:nvPr/>
          </p:nvSpPr>
          <p:spPr>
            <a:xfrm>
              <a:off x="2319125" y="4177800"/>
              <a:ext cx="18600" cy="18275"/>
            </a:xfrm>
            <a:custGeom>
              <a:avLst/>
              <a:gdLst/>
              <a:ahLst/>
              <a:cxnLst/>
              <a:rect l="l" t="t" r="r" b="b"/>
              <a:pathLst>
                <a:path w="744" h="731" extrusionOk="0">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6" name="Google Shape;2026;p16"/>
            <p:cNvSpPr/>
            <p:nvPr/>
          </p:nvSpPr>
          <p:spPr>
            <a:xfrm>
              <a:off x="2320275" y="4178925"/>
              <a:ext cx="17325" cy="16975"/>
            </a:xfrm>
            <a:custGeom>
              <a:avLst/>
              <a:gdLst/>
              <a:ahLst/>
              <a:cxnLst/>
              <a:rect l="l" t="t" r="r" b="b"/>
              <a:pathLst>
                <a:path w="693" h="679" extrusionOk="0">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7" name="Google Shape;2027;p16"/>
            <p:cNvSpPr/>
            <p:nvPr/>
          </p:nvSpPr>
          <p:spPr>
            <a:xfrm>
              <a:off x="2321500" y="4180250"/>
              <a:ext cx="16100" cy="15825"/>
            </a:xfrm>
            <a:custGeom>
              <a:avLst/>
              <a:gdLst/>
              <a:ahLst/>
              <a:cxnLst/>
              <a:rect l="l" t="t" r="r" b="b"/>
              <a:pathLst>
                <a:path w="644" h="633" extrusionOk="0">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8" name="Google Shape;2028;p16"/>
            <p:cNvSpPr/>
            <p:nvPr/>
          </p:nvSpPr>
          <p:spPr>
            <a:xfrm>
              <a:off x="2322725" y="4181375"/>
              <a:ext cx="14875" cy="14700"/>
            </a:xfrm>
            <a:custGeom>
              <a:avLst/>
              <a:gdLst/>
              <a:ahLst/>
              <a:cxnLst/>
              <a:rect l="l" t="t" r="r" b="b"/>
              <a:pathLst>
                <a:path w="595" h="588" extrusionOk="0">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9" name="Google Shape;2029;p16"/>
            <p:cNvSpPr/>
            <p:nvPr/>
          </p:nvSpPr>
          <p:spPr>
            <a:xfrm>
              <a:off x="2323850" y="4182500"/>
              <a:ext cx="13750" cy="13400"/>
            </a:xfrm>
            <a:custGeom>
              <a:avLst/>
              <a:gdLst/>
              <a:ahLst/>
              <a:cxnLst/>
              <a:rect l="l" t="t" r="r" b="b"/>
              <a:pathLst>
                <a:path w="550" h="536" extrusionOk="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0" name="Google Shape;2030;p16"/>
            <p:cNvSpPr/>
            <p:nvPr/>
          </p:nvSpPr>
          <p:spPr>
            <a:xfrm>
              <a:off x="2325075" y="4183725"/>
              <a:ext cx="12425" cy="12175"/>
            </a:xfrm>
            <a:custGeom>
              <a:avLst/>
              <a:gdLst/>
              <a:ahLst/>
              <a:cxnLst/>
              <a:rect l="l" t="t" r="r" b="b"/>
              <a:pathLst>
                <a:path w="497" h="487" extrusionOk="0">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1" name="Google Shape;2031;p16"/>
            <p:cNvSpPr/>
            <p:nvPr/>
          </p:nvSpPr>
          <p:spPr>
            <a:xfrm>
              <a:off x="2326200" y="4184975"/>
              <a:ext cx="11300" cy="11100"/>
            </a:xfrm>
            <a:custGeom>
              <a:avLst/>
              <a:gdLst/>
              <a:ahLst/>
              <a:cxnLst/>
              <a:rect l="l" t="t" r="r" b="b"/>
              <a:pathLst>
                <a:path w="452" h="444" extrusionOk="0">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2" name="Google Shape;2032;p16"/>
            <p:cNvSpPr/>
            <p:nvPr/>
          </p:nvSpPr>
          <p:spPr>
            <a:xfrm>
              <a:off x="2327450" y="4186100"/>
              <a:ext cx="10050" cy="9975"/>
            </a:xfrm>
            <a:custGeom>
              <a:avLst/>
              <a:gdLst/>
              <a:ahLst/>
              <a:cxnLst/>
              <a:rect l="l" t="t" r="r" b="b"/>
              <a:pathLst>
                <a:path w="402" h="399" extrusionOk="0">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3" name="Google Shape;2033;p16"/>
            <p:cNvSpPr/>
            <p:nvPr/>
          </p:nvSpPr>
          <p:spPr>
            <a:xfrm>
              <a:off x="2526200" y="3979025"/>
              <a:ext cx="84200" cy="83675"/>
            </a:xfrm>
            <a:custGeom>
              <a:avLst/>
              <a:gdLst/>
              <a:ahLst/>
              <a:cxnLst/>
              <a:rect l="l" t="t" r="r" b="b"/>
              <a:pathLst>
                <a:path w="3368" h="3347" extrusionOk="0">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4" name="Google Shape;2034;p16"/>
            <p:cNvSpPr/>
            <p:nvPr/>
          </p:nvSpPr>
          <p:spPr>
            <a:xfrm>
              <a:off x="2527125" y="3979950"/>
              <a:ext cx="83175" cy="82600"/>
            </a:xfrm>
            <a:custGeom>
              <a:avLst/>
              <a:gdLst/>
              <a:ahLst/>
              <a:cxnLst/>
              <a:rect l="l" t="t" r="r" b="b"/>
              <a:pathLst>
                <a:path w="3327" h="3304" extrusionOk="0">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5" name="Google Shape;2035;p16"/>
            <p:cNvSpPr/>
            <p:nvPr/>
          </p:nvSpPr>
          <p:spPr>
            <a:xfrm>
              <a:off x="2528050" y="3980875"/>
              <a:ext cx="82350" cy="81725"/>
            </a:xfrm>
            <a:custGeom>
              <a:avLst/>
              <a:gdLst/>
              <a:ahLst/>
              <a:cxnLst/>
              <a:rect l="l" t="t" r="r" b="b"/>
              <a:pathLst>
                <a:path w="3294" h="3269" extrusionOk="0">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6" name="Google Shape;2036;p16"/>
            <p:cNvSpPr/>
            <p:nvPr/>
          </p:nvSpPr>
          <p:spPr>
            <a:xfrm>
              <a:off x="2528875" y="3981775"/>
              <a:ext cx="81425" cy="80575"/>
            </a:xfrm>
            <a:custGeom>
              <a:avLst/>
              <a:gdLst/>
              <a:ahLst/>
              <a:cxnLst/>
              <a:rect l="l" t="t" r="r" b="b"/>
              <a:pathLst>
                <a:path w="3257" h="3223" extrusionOk="0">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7" name="Google Shape;2037;p16"/>
            <p:cNvSpPr/>
            <p:nvPr/>
          </p:nvSpPr>
          <p:spPr>
            <a:xfrm>
              <a:off x="2529800" y="3982600"/>
              <a:ext cx="80400" cy="79825"/>
            </a:xfrm>
            <a:custGeom>
              <a:avLst/>
              <a:gdLst/>
              <a:ahLst/>
              <a:cxnLst/>
              <a:rect l="l" t="t" r="r" b="b"/>
              <a:pathLst>
                <a:path w="3216" h="3193" extrusionOk="0">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8" name="Google Shape;2038;p16"/>
            <p:cNvSpPr/>
            <p:nvPr/>
          </p:nvSpPr>
          <p:spPr>
            <a:xfrm>
              <a:off x="2530725" y="3983525"/>
              <a:ext cx="79475" cy="78900"/>
            </a:xfrm>
            <a:custGeom>
              <a:avLst/>
              <a:gdLst/>
              <a:ahLst/>
              <a:cxnLst/>
              <a:rect l="l" t="t" r="r" b="b"/>
              <a:pathLst>
                <a:path w="3179" h="3156" extrusionOk="0">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9" name="Google Shape;2039;p16"/>
            <p:cNvSpPr/>
            <p:nvPr/>
          </p:nvSpPr>
          <p:spPr>
            <a:xfrm>
              <a:off x="2531650" y="3984450"/>
              <a:ext cx="78650" cy="77800"/>
            </a:xfrm>
            <a:custGeom>
              <a:avLst/>
              <a:gdLst/>
              <a:ahLst/>
              <a:cxnLst/>
              <a:rect l="l" t="t" r="r" b="b"/>
              <a:pathLst>
                <a:path w="3146" h="3112" extrusionOk="0">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0" name="Google Shape;2040;p16"/>
            <p:cNvSpPr/>
            <p:nvPr/>
          </p:nvSpPr>
          <p:spPr>
            <a:xfrm>
              <a:off x="2532675" y="3985475"/>
              <a:ext cx="77525" cy="76950"/>
            </a:xfrm>
            <a:custGeom>
              <a:avLst/>
              <a:gdLst/>
              <a:ahLst/>
              <a:cxnLst/>
              <a:rect l="l" t="t" r="r" b="b"/>
              <a:pathLst>
                <a:path w="3101" h="3078" extrusionOk="0">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1" name="Google Shape;2041;p16"/>
            <p:cNvSpPr/>
            <p:nvPr/>
          </p:nvSpPr>
          <p:spPr>
            <a:xfrm>
              <a:off x="2533500" y="3986300"/>
              <a:ext cx="76700" cy="75950"/>
            </a:xfrm>
            <a:custGeom>
              <a:avLst/>
              <a:gdLst/>
              <a:ahLst/>
              <a:cxnLst/>
              <a:rect l="l" t="t" r="r" b="b"/>
              <a:pathLst>
                <a:path w="3068" h="3038" extrusionOk="0">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2" name="Google Shape;2042;p16"/>
            <p:cNvSpPr/>
            <p:nvPr/>
          </p:nvSpPr>
          <p:spPr>
            <a:xfrm>
              <a:off x="2534425" y="3987225"/>
              <a:ext cx="75775" cy="75200"/>
            </a:xfrm>
            <a:custGeom>
              <a:avLst/>
              <a:gdLst/>
              <a:ahLst/>
              <a:cxnLst/>
              <a:rect l="l" t="t" r="r" b="b"/>
              <a:pathLst>
                <a:path w="3031" h="3008" extrusionOk="0">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3" name="Google Shape;2043;p16"/>
            <p:cNvSpPr/>
            <p:nvPr/>
          </p:nvSpPr>
          <p:spPr>
            <a:xfrm>
              <a:off x="2535325" y="3988150"/>
              <a:ext cx="74775" cy="74200"/>
            </a:xfrm>
            <a:custGeom>
              <a:avLst/>
              <a:gdLst/>
              <a:ahLst/>
              <a:cxnLst/>
              <a:rect l="l" t="t" r="r" b="b"/>
              <a:pathLst>
                <a:path w="2991" h="2968" extrusionOk="0">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4" name="Google Shape;2044;p16"/>
            <p:cNvSpPr/>
            <p:nvPr/>
          </p:nvSpPr>
          <p:spPr>
            <a:xfrm>
              <a:off x="2536250" y="3989075"/>
              <a:ext cx="73850" cy="73175"/>
            </a:xfrm>
            <a:custGeom>
              <a:avLst/>
              <a:gdLst/>
              <a:ahLst/>
              <a:cxnLst/>
              <a:rect l="l" t="t" r="r" b="b"/>
              <a:pathLst>
                <a:path w="2954" h="2927" extrusionOk="0">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5" name="Google Shape;2045;p16"/>
            <p:cNvSpPr/>
            <p:nvPr/>
          </p:nvSpPr>
          <p:spPr>
            <a:xfrm>
              <a:off x="2537075" y="3989975"/>
              <a:ext cx="72825" cy="72300"/>
            </a:xfrm>
            <a:custGeom>
              <a:avLst/>
              <a:gdLst/>
              <a:ahLst/>
              <a:cxnLst/>
              <a:rect l="l" t="t" r="r" b="b"/>
              <a:pathLst>
                <a:path w="2913" h="2892" extrusionOk="0">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6" name="Google Shape;2046;p16"/>
            <p:cNvSpPr/>
            <p:nvPr/>
          </p:nvSpPr>
          <p:spPr>
            <a:xfrm>
              <a:off x="2538000" y="3990800"/>
              <a:ext cx="72200" cy="71325"/>
            </a:xfrm>
            <a:custGeom>
              <a:avLst/>
              <a:gdLst/>
              <a:ahLst/>
              <a:cxnLst/>
              <a:rect l="l" t="t" r="r" b="b"/>
              <a:pathLst>
                <a:path w="2888" h="2853" extrusionOk="0">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7" name="Google Shape;2047;p16"/>
            <p:cNvSpPr/>
            <p:nvPr/>
          </p:nvSpPr>
          <p:spPr>
            <a:xfrm>
              <a:off x="2538925" y="3991825"/>
              <a:ext cx="71175" cy="70450"/>
            </a:xfrm>
            <a:custGeom>
              <a:avLst/>
              <a:gdLst/>
              <a:ahLst/>
              <a:cxnLst/>
              <a:rect l="l" t="t" r="r" b="b"/>
              <a:pathLst>
                <a:path w="2847" h="2818" extrusionOk="0">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8" name="Google Shape;2048;p16"/>
            <p:cNvSpPr/>
            <p:nvPr/>
          </p:nvSpPr>
          <p:spPr>
            <a:xfrm>
              <a:off x="2539950" y="3992750"/>
              <a:ext cx="69950" cy="69525"/>
            </a:xfrm>
            <a:custGeom>
              <a:avLst/>
              <a:gdLst/>
              <a:ahLst/>
              <a:cxnLst/>
              <a:rect l="l" t="t" r="r" b="b"/>
              <a:pathLst>
                <a:path w="2798" h="2781" extrusionOk="0">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9" name="Google Shape;2049;p16"/>
            <p:cNvSpPr/>
            <p:nvPr/>
          </p:nvSpPr>
          <p:spPr>
            <a:xfrm>
              <a:off x="2540875" y="3993675"/>
              <a:ext cx="69025" cy="68500"/>
            </a:xfrm>
            <a:custGeom>
              <a:avLst/>
              <a:gdLst/>
              <a:ahLst/>
              <a:cxnLst/>
              <a:rect l="l" t="t" r="r" b="b"/>
              <a:pathLst>
                <a:path w="2761" h="2740" extrusionOk="0">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0" name="Google Shape;2050;p16"/>
            <p:cNvSpPr/>
            <p:nvPr/>
          </p:nvSpPr>
          <p:spPr>
            <a:xfrm>
              <a:off x="2541700" y="3994600"/>
              <a:ext cx="68200" cy="67525"/>
            </a:xfrm>
            <a:custGeom>
              <a:avLst/>
              <a:gdLst/>
              <a:ahLst/>
              <a:cxnLst/>
              <a:rect l="l" t="t" r="r" b="b"/>
              <a:pathLst>
                <a:path w="2728" h="2701" extrusionOk="0">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1" name="Google Shape;2051;p16"/>
            <p:cNvSpPr/>
            <p:nvPr/>
          </p:nvSpPr>
          <p:spPr>
            <a:xfrm>
              <a:off x="2542625" y="3995425"/>
              <a:ext cx="67150" cy="66600"/>
            </a:xfrm>
            <a:custGeom>
              <a:avLst/>
              <a:gdLst/>
              <a:ahLst/>
              <a:cxnLst/>
              <a:rect l="l" t="t" r="r" b="b"/>
              <a:pathLst>
                <a:path w="2686" h="2664" extrusionOk="0">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2" name="Google Shape;2052;p16"/>
            <p:cNvSpPr/>
            <p:nvPr/>
          </p:nvSpPr>
          <p:spPr>
            <a:xfrm>
              <a:off x="2543525" y="3996350"/>
              <a:ext cx="66250" cy="65750"/>
            </a:xfrm>
            <a:custGeom>
              <a:avLst/>
              <a:gdLst/>
              <a:ahLst/>
              <a:cxnLst/>
              <a:rect l="l" t="t" r="r" b="b"/>
              <a:pathLst>
                <a:path w="2650" h="2630" extrusionOk="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3" name="Google Shape;2053;p16"/>
            <p:cNvSpPr/>
            <p:nvPr/>
          </p:nvSpPr>
          <p:spPr>
            <a:xfrm>
              <a:off x="2544450" y="3997275"/>
              <a:ext cx="65450" cy="64825"/>
            </a:xfrm>
            <a:custGeom>
              <a:avLst/>
              <a:gdLst/>
              <a:ahLst/>
              <a:cxnLst/>
              <a:rect l="l" t="t" r="r" b="b"/>
              <a:pathLst>
                <a:path w="2618" h="2593" extrusionOk="0">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4" name="Google Shape;2054;p16"/>
            <p:cNvSpPr/>
            <p:nvPr/>
          </p:nvSpPr>
          <p:spPr>
            <a:xfrm>
              <a:off x="2545275" y="3998300"/>
              <a:ext cx="64500" cy="63800"/>
            </a:xfrm>
            <a:custGeom>
              <a:avLst/>
              <a:gdLst/>
              <a:ahLst/>
              <a:cxnLst/>
              <a:rect l="l" t="t" r="r" b="b"/>
              <a:pathLst>
                <a:path w="2580" h="2552" extrusionOk="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5" name="Google Shape;2055;p16"/>
            <p:cNvSpPr/>
            <p:nvPr/>
          </p:nvSpPr>
          <p:spPr>
            <a:xfrm>
              <a:off x="2546300" y="3999100"/>
              <a:ext cx="63475" cy="63000"/>
            </a:xfrm>
            <a:custGeom>
              <a:avLst/>
              <a:gdLst/>
              <a:ahLst/>
              <a:cxnLst/>
              <a:rect l="l" t="t" r="r" b="b"/>
              <a:pathLst>
                <a:path w="2539" h="2520" extrusionOk="0">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6" name="Google Shape;2056;p16"/>
            <p:cNvSpPr/>
            <p:nvPr/>
          </p:nvSpPr>
          <p:spPr>
            <a:xfrm>
              <a:off x="2547225" y="4000025"/>
              <a:ext cx="62450" cy="61975"/>
            </a:xfrm>
            <a:custGeom>
              <a:avLst/>
              <a:gdLst/>
              <a:ahLst/>
              <a:cxnLst/>
              <a:rect l="l" t="t" r="r" b="b"/>
              <a:pathLst>
                <a:path w="2498" h="2479" extrusionOk="0">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7" name="Google Shape;2057;p16"/>
            <p:cNvSpPr/>
            <p:nvPr/>
          </p:nvSpPr>
          <p:spPr>
            <a:xfrm>
              <a:off x="2548150" y="4000950"/>
              <a:ext cx="61625" cy="61050"/>
            </a:xfrm>
            <a:custGeom>
              <a:avLst/>
              <a:gdLst/>
              <a:ahLst/>
              <a:cxnLst/>
              <a:rect l="l" t="t" r="r" b="b"/>
              <a:pathLst>
                <a:path w="2465" h="2442" extrusionOk="0">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8" name="Google Shape;2058;p16"/>
            <p:cNvSpPr/>
            <p:nvPr/>
          </p:nvSpPr>
          <p:spPr>
            <a:xfrm>
              <a:off x="2549075" y="4001875"/>
              <a:ext cx="60600" cy="60125"/>
            </a:xfrm>
            <a:custGeom>
              <a:avLst/>
              <a:gdLst/>
              <a:ahLst/>
              <a:cxnLst/>
              <a:rect l="l" t="t" r="r" b="b"/>
              <a:pathLst>
                <a:path w="2424" h="2405" extrusionOk="0">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9" name="Google Shape;2059;p16"/>
            <p:cNvSpPr/>
            <p:nvPr/>
          </p:nvSpPr>
          <p:spPr>
            <a:xfrm>
              <a:off x="2549900" y="4002800"/>
              <a:ext cx="59675" cy="59100"/>
            </a:xfrm>
            <a:custGeom>
              <a:avLst/>
              <a:gdLst/>
              <a:ahLst/>
              <a:cxnLst/>
              <a:rect l="l" t="t" r="r" b="b"/>
              <a:pathLst>
                <a:path w="2387" h="2364" extrusionOk="0">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0" name="Google Shape;2060;p16"/>
            <p:cNvSpPr/>
            <p:nvPr/>
          </p:nvSpPr>
          <p:spPr>
            <a:xfrm>
              <a:off x="2550825" y="4003825"/>
              <a:ext cx="58850" cy="58175"/>
            </a:xfrm>
            <a:custGeom>
              <a:avLst/>
              <a:gdLst/>
              <a:ahLst/>
              <a:cxnLst/>
              <a:rect l="l" t="t" r="r" b="b"/>
              <a:pathLst>
                <a:path w="2354" h="2327" extrusionOk="0">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1" name="Google Shape;2061;p16"/>
            <p:cNvSpPr/>
            <p:nvPr/>
          </p:nvSpPr>
          <p:spPr>
            <a:xfrm>
              <a:off x="2551750" y="4004650"/>
              <a:ext cx="57925" cy="57250"/>
            </a:xfrm>
            <a:custGeom>
              <a:avLst/>
              <a:gdLst/>
              <a:ahLst/>
              <a:cxnLst/>
              <a:rect l="l" t="t" r="r" b="b"/>
              <a:pathLst>
                <a:path w="2317" h="2290" extrusionOk="0">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2" name="Google Shape;2062;p16"/>
            <p:cNvSpPr/>
            <p:nvPr/>
          </p:nvSpPr>
          <p:spPr>
            <a:xfrm>
              <a:off x="2552650" y="4005575"/>
              <a:ext cx="56925" cy="56425"/>
            </a:xfrm>
            <a:custGeom>
              <a:avLst/>
              <a:gdLst/>
              <a:ahLst/>
              <a:cxnLst/>
              <a:rect l="l" t="t" r="r" b="b"/>
              <a:pathLst>
                <a:path w="2277" h="2257" extrusionOk="0">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3" name="Google Shape;2063;p16"/>
            <p:cNvSpPr/>
            <p:nvPr/>
          </p:nvSpPr>
          <p:spPr>
            <a:xfrm>
              <a:off x="2553675" y="4006500"/>
              <a:ext cx="55900" cy="55500"/>
            </a:xfrm>
            <a:custGeom>
              <a:avLst/>
              <a:gdLst/>
              <a:ahLst/>
              <a:cxnLst/>
              <a:rect l="l" t="t" r="r" b="b"/>
              <a:pathLst>
                <a:path w="2236" h="2220" extrusionOk="0">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4" name="Google Shape;2064;p16"/>
            <p:cNvSpPr/>
            <p:nvPr/>
          </p:nvSpPr>
          <p:spPr>
            <a:xfrm>
              <a:off x="2554500" y="4007400"/>
              <a:ext cx="54875" cy="54450"/>
            </a:xfrm>
            <a:custGeom>
              <a:avLst/>
              <a:gdLst/>
              <a:ahLst/>
              <a:cxnLst/>
              <a:rect l="l" t="t" r="r" b="b"/>
              <a:pathLst>
                <a:path w="2195" h="2178" extrusionOk="0">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5" name="Google Shape;2065;p16"/>
            <p:cNvSpPr/>
            <p:nvPr/>
          </p:nvSpPr>
          <p:spPr>
            <a:xfrm>
              <a:off x="2555425" y="4008225"/>
              <a:ext cx="53950" cy="53675"/>
            </a:xfrm>
            <a:custGeom>
              <a:avLst/>
              <a:gdLst/>
              <a:ahLst/>
              <a:cxnLst/>
              <a:rect l="l" t="t" r="r" b="b"/>
              <a:pathLst>
                <a:path w="2158" h="2147" extrusionOk="0">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6" name="Google Shape;2066;p16"/>
            <p:cNvSpPr/>
            <p:nvPr/>
          </p:nvSpPr>
          <p:spPr>
            <a:xfrm>
              <a:off x="2556350" y="4009150"/>
              <a:ext cx="53225" cy="52600"/>
            </a:xfrm>
            <a:custGeom>
              <a:avLst/>
              <a:gdLst/>
              <a:ahLst/>
              <a:cxnLst/>
              <a:rect l="l" t="t" r="r" b="b"/>
              <a:pathLst>
                <a:path w="2129" h="2104" extrusionOk="0">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7" name="Google Shape;2067;p16"/>
            <p:cNvSpPr/>
            <p:nvPr/>
          </p:nvSpPr>
          <p:spPr>
            <a:xfrm>
              <a:off x="2557275" y="4010175"/>
              <a:ext cx="52100" cy="51700"/>
            </a:xfrm>
            <a:custGeom>
              <a:avLst/>
              <a:gdLst/>
              <a:ahLst/>
              <a:cxnLst/>
              <a:rect l="l" t="t" r="r" b="b"/>
              <a:pathLst>
                <a:path w="2084" h="2068" extrusionOk="0">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8" name="Google Shape;2068;p16"/>
            <p:cNvSpPr/>
            <p:nvPr/>
          </p:nvSpPr>
          <p:spPr>
            <a:xfrm>
              <a:off x="2558100" y="4011100"/>
              <a:ext cx="51475" cy="50775"/>
            </a:xfrm>
            <a:custGeom>
              <a:avLst/>
              <a:gdLst/>
              <a:ahLst/>
              <a:cxnLst/>
              <a:rect l="l" t="t" r="r" b="b"/>
              <a:pathLst>
                <a:path w="2059" h="2031" extrusionOk="0">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9" name="Google Shape;2069;p16"/>
            <p:cNvSpPr/>
            <p:nvPr/>
          </p:nvSpPr>
          <p:spPr>
            <a:xfrm>
              <a:off x="2559025" y="4011925"/>
              <a:ext cx="50350" cy="49750"/>
            </a:xfrm>
            <a:custGeom>
              <a:avLst/>
              <a:gdLst/>
              <a:ahLst/>
              <a:cxnLst/>
              <a:rect l="l" t="t" r="r" b="b"/>
              <a:pathLst>
                <a:path w="2014" h="1990" extrusionOk="0">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0" name="Google Shape;2070;p16"/>
            <p:cNvSpPr/>
            <p:nvPr/>
          </p:nvSpPr>
          <p:spPr>
            <a:xfrm>
              <a:off x="2559950" y="4012850"/>
              <a:ext cx="49325" cy="48825"/>
            </a:xfrm>
            <a:custGeom>
              <a:avLst/>
              <a:gdLst/>
              <a:ahLst/>
              <a:cxnLst/>
              <a:rect l="l" t="t" r="r" b="b"/>
              <a:pathLst>
                <a:path w="1973" h="1953" extrusionOk="0">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1" name="Google Shape;2071;p16"/>
            <p:cNvSpPr/>
            <p:nvPr/>
          </p:nvSpPr>
          <p:spPr>
            <a:xfrm>
              <a:off x="2560975" y="4013775"/>
              <a:ext cx="48300" cy="47800"/>
            </a:xfrm>
            <a:custGeom>
              <a:avLst/>
              <a:gdLst/>
              <a:ahLst/>
              <a:cxnLst/>
              <a:rect l="l" t="t" r="r" b="b"/>
              <a:pathLst>
                <a:path w="1932" h="1912" extrusionOk="0">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2" name="Google Shape;2072;p16"/>
            <p:cNvSpPr/>
            <p:nvPr/>
          </p:nvSpPr>
          <p:spPr>
            <a:xfrm>
              <a:off x="2561875" y="4014700"/>
              <a:ext cx="47400" cy="46975"/>
            </a:xfrm>
            <a:custGeom>
              <a:avLst/>
              <a:gdLst/>
              <a:ahLst/>
              <a:cxnLst/>
              <a:rect l="l" t="t" r="r" b="b"/>
              <a:pathLst>
                <a:path w="1896" h="1879" extrusionOk="0">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3" name="Google Shape;2073;p16"/>
            <p:cNvSpPr/>
            <p:nvPr/>
          </p:nvSpPr>
          <p:spPr>
            <a:xfrm>
              <a:off x="2562700" y="4015625"/>
              <a:ext cx="46575" cy="46050"/>
            </a:xfrm>
            <a:custGeom>
              <a:avLst/>
              <a:gdLst/>
              <a:ahLst/>
              <a:cxnLst/>
              <a:rect l="l" t="t" r="r" b="b"/>
              <a:pathLst>
                <a:path w="1863" h="1842" extrusionOk="0">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4" name="Google Shape;2074;p16"/>
            <p:cNvSpPr/>
            <p:nvPr/>
          </p:nvSpPr>
          <p:spPr>
            <a:xfrm>
              <a:off x="2563625" y="4016650"/>
              <a:ext cx="45650" cy="45025"/>
            </a:xfrm>
            <a:custGeom>
              <a:avLst/>
              <a:gdLst/>
              <a:ahLst/>
              <a:cxnLst/>
              <a:rect l="l" t="t" r="r" b="b"/>
              <a:pathLst>
                <a:path w="1826" h="1801" extrusionOk="0">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5" name="Google Shape;2075;p16"/>
            <p:cNvSpPr/>
            <p:nvPr/>
          </p:nvSpPr>
          <p:spPr>
            <a:xfrm>
              <a:off x="2564550" y="4017450"/>
              <a:ext cx="44625" cy="44225"/>
            </a:xfrm>
            <a:custGeom>
              <a:avLst/>
              <a:gdLst/>
              <a:ahLst/>
              <a:cxnLst/>
              <a:rect l="l" t="t" r="r" b="b"/>
              <a:pathLst>
                <a:path w="1785" h="1769" extrusionOk="0">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6" name="Google Shape;2076;p16"/>
            <p:cNvSpPr/>
            <p:nvPr/>
          </p:nvSpPr>
          <p:spPr>
            <a:xfrm>
              <a:off x="2565475" y="4018375"/>
              <a:ext cx="43700" cy="43200"/>
            </a:xfrm>
            <a:custGeom>
              <a:avLst/>
              <a:gdLst/>
              <a:ahLst/>
              <a:cxnLst/>
              <a:rect l="l" t="t" r="r" b="b"/>
              <a:pathLst>
                <a:path w="1748" h="1728" extrusionOk="0">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7" name="Google Shape;2077;p16"/>
            <p:cNvSpPr/>
            <p:nvPr/>
          </p:nvSpPr>
          <p:spPr>
            <a:xfrm>
              <a:off x="2566300" y="4019300"/>
              <a:ext cx="42875" cy="42275"/>
            </a:xfrm>
            <a:custGeom>
              <a:avLst/>
              <a:gdLst/>
              <a:ahLst/>
              <a:cxnLst/>
              <a:rect l="l" t="t" r="r" b="b"/>
              <a:pathLst>
                <a:path w="1715" h="1691" extrusionOk="0">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8" name="Google Shape;2078;p16"/>
            <p:cNvSpPr/>
            <p:nvPr/>
          </p:nvSpPr>
          <p:spPr>
            <a:xfrm>
              <a:off x="2567325" y="4020225"/>
              <a:ext cx="41750" cy="41350"/>
            </a:xfrm>
            <a:custGeom>
              <a:avLst/>
              <a:gdLst/>
              <a:ahLst/>
              <a:cxnLst/>
              <a:rect l="l" t="t" r="r" b="b"/>
              <a:pathLst>
                <a:path w="1670" h="1654" extrusionOk="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9" name="Google Shape;2079;p16"/>
            <p:cNvSpPr/>
            <p:nvPr/>
          </p:nvSpPr>
          <p:spPr>
            <a:xfrm>
              <a:off x="2568250" y="4021050"/>
              <a:ext cx="40925" cy="40425"/>
            </a:xfrm>
            <a:custGeom>
              <a:avLst/>
              <a:gdLst/>
              <a:ahLst/>
              <a:cxnLst/>
              <a:rect l="l" t="t" r="r" b="b"/>
              <a:pathLst>
                <a:path w="1637" h="1617" extrusionOk="0">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0" name="Google Shape;2080;p16"/>
            <p:cNvSpPr/>
            <p:nvPr/>
          </p:nvSpPr>
          <p:spPr>
            <a:xfrm>
              <a:off x="2569175" y="4021975"/>
              <a:ext cx="40000" cy="39500"/>
            </a:xfrm>
            <a:custGeom>
              <a:avLst/>
              <a:gdLst/>
              <a:ahLst/>
              <a:cxnLst/>
              <a:rect l="l" t="t" r="r" b="b"/>
              <a:pathLst>
                <a:path w="1600" h="1580" extrusionOk="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1" name="Google Shape;2081;p16"/>
            <p:cNvSpPr/>
            <p:nvPr/>
          </p:nvSpPr>
          <p:spPr>
            <a:xfrm>
              <a:off x="2570100" y="4023000"/>
              <a:ext cx="38975" cy="38475"/>
            </a:xfrm>
            <a:custGeom>
              <a:avLst/>
              <a:gdLst/>
              <a:ahLst/>
              <a:cxnLst/>
              <a:rect l="l" t="t" r="r" b="b"/>
              <a:pathLst>
                <a:path w="1559" h="1539" extrusionOk="0">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2" name="Google Shape;2082;p16"/>
            <p:cNvSpPr/>
            <p:nvPr/>
          </p:nvSpPr>
          <p:spPr>
            <a:xfrm>
              <a:off x="2570900" y="4023925"/>
              <a:ext cx="38075" cy="37525"/>
            </a:xfrm>
            <a:custGeom>
              <a:avLst/>
              <a:gdLst/>
              <a:ahLst/>
              <a:cxnLst/>
              <a:rect l="l" t="t" r="r" b="b"/>
              <a:pathLst>
                <a:path w="1523" h="1501" extrusionOk="0">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3" name="Google Shape;2083;p16"/>
            <p:cNvSpPr/>
            <p:nvPr/>
          </p:nvSpPr>
          <p:spPr>
            <a:xfrm>
              <a:off x="2571825" y="4024750"/>
              <a:ext cx="37150" cy="36825"/>
            </a:xfrm>
            <a:custGeom>
              <a:avLst/>
              <a:gdLst/>
              <a:ahLst/>
              <a:cxnLst/>
              <a:rect l="l" t="t" r="r" b="b"/>
              <a:pathLst>
                <a:path w="1486" h="1473" extrusionOk="0">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4" name="Google Shape;2084;p16"/>
            <p:cNvSpPr/>
            <p:nvPr/>
          </p:nvSpPr>
          <p:spPr>
            <a:xfrm>
              <a:off x="2572750" y="4025650"/>
              <a:ext cx="36125" cy="35850"/>
            </a:xfrm>
            <a:custGeom>
              <a:avLst/>
              <a:gdLst/>
              <a:ahLst/>
              <a:cxnLst/>
              <a:rect l="l" t="t" r="r" b="b"/>
              <a:pathLst>
                <a:path w="1445" h="1434" extrusionOk="0">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5" name="Google Shape;2085;p16"/>
            <p:cNvSpPr/>
            <p:nvPr/>
          </p:nvSpPr>
          <p:spPr>
            <a:xfrm>
              <a:off x="2573675" y="4026575"/>
              <a:ext cx="35200" cy="34875"/>
            </a:xfrm>
            <a:custGeom>
              <a:avLst/>
              <a:gdLst/>
              <a:ahLst/>
              <a:cxnLst/>
              <a:rect l="l" t="t" r="r" b="b"/>
              <a:pathLst>
                <a:path w="1408" h="1395" extrusionOk="0">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6" name="Google Shape;2086;p16"/>
            <p:cNvSpPr/>
            <p:nvPr/>
          </p:nvSpPr>
          <p:spPr>
            <a:xfrm>
              <a:off x="2574700" y="4027500"/>
              <a:ext cx="34050" cy="33825"/>
            </a:xfrm>
            <a:custGeom>
              <a:avLst/>
              <a:gdLst/>
              <a:ahLst/>
              <a:cxnLst/>
              <a:rect l="l" t="t" r="r" b="b"/>
              <a:pathLst>
                <a:path w="1362" h="1353" extrusionOk="0">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7" name="Google Shape;2087;p16"/>
            <p:cNvSpPr/>
            <p:nvPr/>
          </p:nvSpPr>
          <p:spPr>
            <a:xfrm>
              <a:off x="2575525" y="4028525"/>
              <a:ext cx="33350" cy="32925"/>
            </a:xfrm>
            <a:custGeom>
              <a:avLst/>
              <a:gdLst/>
              <a:ahLst/>
              <a:cxnLst/>
              <a:rect l="l" t="t" r="r" b="b"/>
              <a:pathLst>
                <a:path w="1334" h="1317" extrusionOk="0">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8" name="Google Shape;2088;p16"/>
            <p:cNvSpPr/>
            <p:nvPr/>
          </p:nvSpPr>
          <p:spPr>
            <a:xfrm>
              <a:off x="2576450" y="4029450"/>
              <a:ext cx="32425" cy="32000"/>
            </a:xfrm>
            <a:custGeom>
              <a:avLst/>
              <a:gdLst/>
              <a:ahLst/>
              <a:cxnLst/>
              <a:rect l="l" t="t" r="r" b="b"/>
              <a:pathLst>
                <a:path w="1297" h="1280" extrusionOk="0">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9" name="Google Shape;2089;p16"/>
            <p:cNvSpPr/>
            <p:nvPr/>
          </p:nvSpPr>
          <p:spPr>
            <a:xfrm>
              <a:off x="2577375" y="4030275"/>
              <a:ext cx="31375" cy="31050"/>
            </a:xfrm>
            <a:custGeom>
              <a:avLst/>
              <a:gdLst/>
              <a:ahLst/>
              <a:cxnLst/>
              <a:rect l="l" t="t" r="r" b="b"/>
              <a:pathLst>
                <a:path w="1255" h="1242" extrusionOk="0">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0" name="Google Shape;2090;p16"/>
            <p:cNvSpPr/>
            <p:nvPr/>
          </p:nvSpPr>
          <p:spPr>
            <a:xfrm>
              <a:off x="2578300" y="4031200"/>
              <a:ext cx="30575" cy="30125"/>
            </a:xfrm>
            <a:custGeom>
              <a:avLst/>
              <a:gdLst/>
              <a:ahLst/>
              <a:cxnLst/>
              <a:rect l="l" t="t" r="r" b="b"/>
              <a:pathLst>
                <a:path w="1223" h="1205" extrusionOk="0">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1" name="Google Shape;2091;p16"/>
            <p:cNvSpPr/>
            <p:nvPr/>
          </p:nvSpPr>
          <p:spPr>
            <a:xfrm>
              <a:off x="2579100" y="4032125"/>
              <a:ext cx="29650" cy="29025"/>
            </a:xfrm>
            <a:custGeom>
              <a:avLst/>
              <a:gdLst/>
              <a:ahLst/>
              <a:cxnLst/>
              <a:rect l="l" t="t" r="r" b="b"/>
              <a:pathLst>
                <a:path w="1186" h="1161" extrusionOk="0">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2" name="Google Shape;2092;p16"/>
            <p:cNvSpPr/>
            <p:nvPr/>
          </p:nvSpPr>
          <p:spPr>
            <a:xfrm>
              <a:off x="2580025" y="4033050"/>
              <a:ext cx="28625" cy="28075"/>
            </a:xfrm>
            <a:custGeom>
              <a:avLst/>
              <a:gdLst/>
              <a:ahLst/>
              <a:cxnLst/>
              <a:rect l="l" t="t" r="r" b="b"/>
              <a:pathLst>
                <a:path w="1145" h="1123" extrusionOk="0">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3" name="Google Shape;2093;p16"/>
            <p:cNvSpPr/>
            <p:nvPr/>
          </p:nvSpPr>
          <p:spPr>
            <a:xfrm>
              <a:off x="2580950" y="4033850"/>
              <a:ext cx="27700" cy="27475"/>
            </a:xfrm>
            <a:custGeom>
              <a:avLst/>
              <a:gdLst/>
              <a:ahLst/>
              <a:cxnLst/>
              <a:rect l="l" t="t" r="r" b="b"/>
              <a:pathLst>
                <a:path w="1108" h="1099" extrusionOk="0">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4" name="Google Shape;2094;p16"/>
            <p:cNvSpPr/>
            <p:nvPr/>
          </p:nvSpPr>
          <p:spPr>
            <a:xfrm>
              <a:off x="2581975" y="4034875"/>
              <a:ext cx="26775" cy="26450"/>
            </a:xfrm>
            <a:custGeom>
              <a:avLst/>
              <a:gdLst/>
              <a:ahLst/>
              <a:cxnLst/>
              <a:rect l="l" t="t" r="r" b="b"/>
              <a:pathLst>
                <a:path w="1071" h="1058" extrusionOk="0">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5" name="Google Shape;2095;p16"/>
            <p:cNvSpPr/>
            <p:nvPr/>
          </p:nvSpPr>
          <p:spPr>
            <a:xfrm>
              <a:off x="2582900" y="4035800"/>
              <a:ext cx="25750" cy="25525"/>
            </a:xfrm>
            <a:custGeom>
              <a:avLst/>
              <a:gdLst/>
              <a:ahLst/>
              <a:cxnLst/>
              <a:rect l="l" t="t" r="r" b="b"/>
              <a:pathLst>
                <a:path w="1030" h="1021" extrusionOk="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6" name="Google Shape;2096;p16"/>
            <p:cNvSpPr/>
            <p:nvPr/>
          </p:nvSpPr>
          <p:spPr>
            <a:xfrm>
              <a:off x="2583725" y="4036725"/>
              <a:ext cx="24925" cy="24450"/>
            </a:xfrm>
            <a:custGeom>
              <a:avLst/>
              <a:gdLst/>
              <a:ahLst/>
              <a:cxnLst/>
              <a:rect l="l" t="t" r="r" b="b"/>
              <a:pathLst>
                <a:path w="997" h="978" extrusionOk="0">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7" name="Google Shape;2097;p16"/>
            <p:cNvSpPr/>
            <p:nvPr/>
          </p:nvSpPr>
          <p:spPr>
            <a:xfrm>
              <a:off x="2584650" y="4037550"/>
              <a:ext cx="23900" cy="23625"/>
            </a:xfrm>
            <a:custGeom>
              <a:avLst/>
              <a:gdLst/>
              <a:ahLst/>
              <a:cxnLst/>
              <a:rect l="l" t="t" r="r" b="b"/>
              <a:pathLst>
                <a:path w="956" h="945" extrusionOk="0">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8" name="Google Shape;2098;p16"/>
            <p:cNvSpPr/>
            <p:nvPr/>
          </p:nvSpPr>
          <p:spPr>
            <a:xfrm>
              <a:off x="2585575" y="4038475"/>
              <a:ext cx="22975" cy="22650"/>
            </a:xfrm>
            <a:custGeom>
              <a:avLst/>
              <a:gdLst/>
              <a:ahLst/>
              <a:cxnLst/>
              <a:rect l="l" t="t" r="r" b="b"/>
              <a:pathLst>
                <a:path w="919" h="906" extrusionOk="0">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9" name="Google Shape;2099;p16"/>
            <p:cNvSpPr/>
            <p:nvPr/>
          </p:nvSpPr>
          <p:spPr>
            <a:xfrm>
              <a:off x="2586500" y="4039400"/>
              <a:ext cx="22050" cy="21625"/>
            </a:xfrm>
            <a:custGeom>
              <a:avLst/>
              <a:gdLst/>
              <a:ahLst/>
              <a:cxnLst/>
              <a:rect l="l" t="t" r="r" b="b"/>
              <a:pathLst>
                <a:path w="882" h="865" extrusionOk="0">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0" name="Google Shape;2100;p16"/>
            <p:cNvSpPr/>
            <p:nvPr/>
          </p:nvSpPr>
          <p:spPr>
            <a:xfrm>
              <a:off x="2587300" y="4040325"/>
              <a:ext cx="21250" cy="20700"/>
            </a:xfrm>
            <a:custGeom>
              <a:avLst/>
              <a:gdLst/>
              <a:ahLst/>
              <a:cxnLst/>
              <a:rect l="l" t="t" r="r" b="b"/>
              <a:pathLst>
                <a:path w="850" h="828" extrusionOk="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1" name="Google Shape;2101;p16"/>
            <p:cNvSpPr/>
            <p:nvPr/>
          </p:nvSpPr>
          <p:spPr>
            <a:xfrm>
              <a:off x="2588325" y="4041350"/>
              <a:ext cx="20325" cy="19675"/>
            </a:xfrm>
            <a:custGeom>
              <a:avLst/>
              <a:gdLst/>
              <a:ahLst/>
              <a:cxnLst/>
              <a:rect l="l" t="t" r="r" b="b"/>
              <a:pathLst>
                <a:path w="813" h="787" extrusionOk="0">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2" name="Google Shape;2102;p16"/>
            <p:cNvSpPr/>
            <p:nvPr/>
          </p:nvSpPr>
          <p:spPr>
            <a:xfrm>
              <a:off x="2589250" y="4042275"/>
              <a:ext cx="19300" cy="18750"/>
            </a:xfrm>
            <a:custGeom>
              <a:avLst/>
              <a:gdLst/>
              <a:ahLst/>
              <a:cxnLst/>
              <a:rect l="l" t="t" r="r" b="b"/>
              <a:pathLst>
                <a:path w="772" h="750" extrusionOk="0">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3" name="Google Shape;2103;p16"/>
            <p:cNvSpPr/>
            <p:nvPr/>
          </p:nvSpPr>
          <p:spPr>
            <a:xfrm>
              <a:off x="2590175" y="4043075"/>
              <a:ext cx="18175" cy="18075"/>
            </a:xfrm>
            <a:custGeom>
              <a:avLst/>
              <a:gdLst/>
              <a:ahLst/>
              <a:cxnLst/>
              <a:rect l="l" t="t" r="r" b="b"/>
              <a:pathLst>
                <a:path w="727" h="723" extrusionOk="0">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4" name="Google Shape;2104;p16"/>
            <p:cNvSpPr/>
            <p:nvPr/>
          </p:nvSpPr>
          <p:spPr>
            <a:xfrm>
              <a:off x="2591100" y="4044000"/>
              <a:ext cx="17250" cy="17000"/>
            </a:xfrm>
            <a:custGeom>
              <a:avLst/>
              <a:gdLst/>
              <a:ahLst/>
              <a:cxnLst/>
              <a:rect l="l" t="t" r="r" b="b"/>
              <a:pathLst>
                <a:path w="690" h="680" extrusionOk="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5" name="Google Shape;2105;p16"/>
            <p:cNvSpPr/>
            <p:nvPr/>
          </p:nvSpPr>
          <p:spPr>
            <a:xfrm>
              <a:off x="2591925" y="4044925"/>
              <a:ext cx="16425" cy="16100"/>
            </a:xfrm>
            <a:custGeom>
              <a:avLst/>
              <a:gdLst/>
              <a:ahLst/>
              <a:cxnLst/>
              <a:rect l="l" t="t" r="r" b="b"/>
              <a:pathLst>
                <a:path w="657" h="644" extrusionOk="0">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6" name="Google Shape;2106;p16"/>
            <p:cNvSpPr/>
            <p:nvPr/>
          </p:nvSpPr>
          <p:spPr>
            <a:xfrm>
              <a:off x="2592850" y="4045850"/>
              <a:ext cx="15400" cy="15050"/>
            </a:xfrm>
            <a:custGeom>
              <a:avLst/>
              <a:gdLst/>
              <a:ahLst/>
              <a:cxnLst/>
              <a:rect l="l" t="t" r="r" b="b"/>
              <a:pathLst>
                <a:path w="616" h="602" extrusionOk="0">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7" name="Google Shape;2107;p16"/>
            <p:cNvSpPr/>
            <p:nvPr/>
          </p:nvSpPr>
          <p:spPr>
            <a:xfrm>
              <a:off x="2593775" y="4046675"/>
              <a:ext cx="14575" cy="14225"/>
            </a:xfrm>
            <a:custGeom>
              <a:avLst/>
              <a:gdLst/>
              <a:ahLst/>
              <a:cxnLst/>
              <a:rect l="l" t="t" r="r" b="b"/>
              <a:pathLst>
                <a:path w="583" h="569" extrusionOk="0">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8" name="Google Shape;2108;p16"/>
            <p:cNvSpPr/>
            <p:nvPr/>
          </p:nvSpPr>
          <p:spPr>
            <a:xfrm>
              <a:off x="2594700" y="4047700"/>
              <a:ext cx="13550" cy="13300"/>
            </a:xfrm>
            <a:custGeom>
              <a:avLst/>
              <a:gdLst/>
              <a:ahLst/>
              <a:cxnLst/>
              <a:rect l="l" t="t" r="r" b="b"/>
              <a:pathLst>
                <a:path w="542" h="532" extrusionOk="0">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9" name="Google Shape;2109;p16"/>
            <p:cNvSpPr/>
            <p:nvPr/>
          </p:nvSpPr>
          <p:spPr>
            <a:xfrm>
              <a:off x="2595725" y="4048625"/>
              <a:ext cx="12525" cy="12275"/>
            </a:xfrm>
            <a:custGeom>
              <a:avLst/>
              <a:gdLst/>
              <a:ahLst/>
              <a:cxnLst/>
              <a:rect l="l" t="t" r="r" b="b"/>
              <a:pathLst>
                <a:path w="501" h="491" extrusionOk="0">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0" name="Google Shape;2110;p16"/>
            <p:cNvSpPr/>
            <p:nvPr/>
          </p:nvSpPr>
          <p:spPr>
            <a:xfrm>
              <a:off x="2596525" y="4049550"/>
              <a:ext cx="11725" cy="11350"/>
            </a:xfrm>
            <a:custGeom>
              <a:avLst/>
              <a:gdLst/>
              <a:ahLst/>
              <a:cxnLst/>
              <a:rect l="l" t="t" r="r" b="b"/>
              <a:pathLst>
                <a:path w="469" h="454" extrusionOk="0">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1" name="Google Shape;2111;p16"/>
            <p:cNvSpPr/>
            <p:nvPr/>
          </p:nvSpPr>
          <p:spPr>
            <a:xfrm>
              <a:off x="2597450" y="4050375"/>
              <a:ext cx="10700" cy="10350"/>
            </a:xfrm>
            <a:custGeom>
              <a:avLst/>
              <a:gdLst/>
              <a:ahLst/>
              <a:cxnLst/>
              <a:rect l="l" t="t" r="r" b="b"/>
              <a:pathLst>
                <a:path w="428" h="414" extrusionOk="0">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2" name="Google Shape;2112;p16"/>
            <p:cNvSpPr/>
            <p:nvPr/>
          </p:nvSpPr>
          <p:spPr>
            <a:xfrm>
              <a:off x="2598375" y="4051275"/>
              <a:ext cx="9775" cy="9525"/>
            </a:xfrm>
            <a:custGeom>
              <a:avLst/>
              <a:gdLst/>
              <a:ahLst/>
              <a:cxnLst/>
              <a:rect l="l" t="t" r="r" b="b"/>
              <a:pathLst>
                <a:path w="391" h="381" extrusionOk="0">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3" name="Google Shape;2113;p16"/>
            <p:cNvSpPr/>
            <p:nvPr/>
          </p:nvSpPr>
          <p:spPr>
            <a:xfrm>
              <a:off x="2599300" y="4052200"/>
              <a:ext cx="8850" cy="8700"/>
            </a:xfrm>
            <a:custGeom>
              <a:avLst/>
              <a:gdLst/>
              <a:ahLst/>
              <a:cxnLst/>
              <a:rect l="l" t="t" r="r" b="b"/>
              <a:pathLst>
                <a:path w="354" h="348" extrusionOk="0">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4" name="Google Shape;2114;p16"/>
            <p:cNvSpPr/>
            <p:nvPr/>
          </p:nvSpPr>
          <p:spPr>
            <a:xfrm>
              <a:off x="2600125" y="4053125"/>
              <a:ext cx="8025" cy="7575"/>
            </a:xfrm>
            <a:custGeom>
              <a:avLst/>
              <a:gdLst/>
              <a:ahLst/>
              <a:cxnLst/>
              <a:rect l="l" t="t" r="r" b="b"/>
              <a:pathLst>
                <a:path w="321" h="303" extrusionOk="0">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5" name="Google Shape;2115;p16"/>
            <p:cNvSpPr/>
            <p:nvPr/>
          </p:nvSpPr>
          <p:spPr>
            <a:xfrm>
              <a:off x="1559925" y="3984975"/>
              <a:ext cx="70750" cy="70075"/>
            </a:xfrm>
            <a:custGeom>
              <a:avLst/>
              <a:gdLst/>
              <a:ahLst/>
              <a:cxnLst/>
              <a:rect l="l" t="t" r="r" b="b"/>
              <a:pathLst>
                <a:path w="2830" h="2803" extrusionOk="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6" name="Google Shape;2116;p16"/>
            <p:cNvSpPr/>
            <p:nvPr/>
          </p:nvSpPr>
          <p:spPr>
            <a:xfrm>
              <a:off x="1560650" y="3985675"/>
              <a:ext cx="69825" cy="69375"/>
            </a:xfrm>
            <a:custGeom>
              <a:avLst/>
              <a:gdLst/>
              <a:ahLst/>
              <a:cxnLst/>
              <a:rect l="l" t="t" r="r" b="b"/>
              <a:pathLst>
                <a:path w="2793" h="2775" extrusionOk="0">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7" name="Google Shape;2117;p16"/>
            <p:cNvSpPr/>
            <p:nvPr/>
          </p:nvSpPr>
          <p:spPr>
            <a:xfrm>
              <a:off x="1561450" y="3986500"/>
              <a:ext cx="69225" cy="68550"/>
            </a:xfrm>
            <a:custGeom>
              <a:avLst/>
              <a:gdLst/>
              <a:ahLst/>
              <a:cxnLst/>
              <a:rect l="l" t="t" r="r" b="b"/>
              <a:pathLst>
                <a:path w="2769" h="2742" extrusionOk="0">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8" name="Google Shape;2118;p16"/>
            <p:cNvSpPr/>
            <p:nvPr/>
          </p:nvSpPr>
          <p:spPr>
            <a:xfrm>
              <a:off x="1562175" y="3987225"/>
              <a:ext cx="68300" cy="67825"/>
            </a:xfrm>
            <a:custGeom>
              <a:avLst/>
              <a:gdLst/>
              <a:ahLst/>
              <a:cxnLst/>
              <a:rect l="l" t="t" r="r" b="b"/>
              <a:pathLst>
                <a:path w="2732" h="2713" extrusionOk="0">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9" name="Google Shape;2119;p16"/>
            <p:cNvSpPr/>
            <p:nvPr/>
          </p:nvSpPr>
          <p:spPr>
            <a:xfrm>
              <a:off x="1563000" y="3988050"/>
              <a:ext cx="67475" cy="66825"/>
            </a:xfrm>
            <a:custGeom>
              <a:avLst/>
              <a:gdLst/>
              <a:ahLst/>
              <a:cxnLst/>
              <a:rect l="l" t="t" r="r" b="b"/>
              <a:pathLst>
                <a:path w="2699" h="2673" extrusionOk="0">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0" name="Google Shape;2120;p16"/>
            <p:cNvSpPr/>
            <p:nvPr/>
          </p:nvSpPr>
          <p:spPr>
            <a:xfrm>
              <a:off x="1563725" y="3988750"/>
              <a:ext cx="66750" cy="66125"/>
            </a:xfrm>
            <a:custGeom>
              <a:avLst/>
              <a:gdLst/>
              <a:ahLst/>
              <a:cxnLst/>
              <a:rect l="l" t="t" r="r" b="b"/>
              <a:pathLst>
                <a:path w="2670" h="2645" extrusionOk="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1" name="Google Shape;2121;p16"/>
            <p:cNvSpPr/>
            <p:nvPr/>
          </p:nvSpPr>
          <p:spPr>
            <a:xfrm>
              <a:off x="1564525" y="3989575"/>
              <a:ext cx="65850" cy="65400"/>
            </a:xfrm>
            <a:custGeom>
              <a:avLst/>
              <a:gdLst/>
              <a:ahLst/>
              <a:cxnLst/>
              <a:rect l="l" t="t" r="r" b="b"/>
              <a:pathLst>
                <a:path w="2634" h="2616" extrusionOk="0">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2" name="Google Shape;2122;p16"/>
            <p:cNvSpPr/>
            <p:nvPr/>
          </p:nvSpPr>
          <p:spPr>
            <a:xfrm>
              <a:off x="1565250" y="3990300"/>
              <a:ext cx="65325" cy="64575"/>
            </a:xfrm>
            <a:custGeom>
              <a:avLst/>
              <a:gdLst/>
              <a:ahLst/>
              <a:cxnLst/>
              <a:rect l="l" t="t" r="r" b="b"/>
              <a:pathLst>
                <a:path w="2613" h="2583" extrusionOk="0">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3" name="Google Shape;2123;p16"/>
            <p:cNvSpPr/>
            <p:nvPr/>
          </p:nvSpPr>
          <p:spPr>
            <a:xfrm>
              <a:off x="1566075" y="3991125"/>
              <a:ext cx="64300" cy="63750"/>
            </a:xfrm>
            <a:custGeom>
              <a:avLst/>
              <a:gdLst/>
              <a:ahLst/>
              <a:cxnLst/>
              <a:rect l="l" t="t" r="r" b="b"/>
              <a:pathLst>
                <a:path w="2572" h="2550" extrusionOk="0">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4" name="Google Shape;2124;p16"/>
            <p:cNvSpPr/>
            <p:nvPr/>
          </p:nvSpPr>
          <p:spPr>
            <a:xfrm>
              <a:off x="1566800" y="3991825"/>
              <a:ext cx="63575" cy="63050"/>
            </a:xfrm>
            <a:custGeom>
              <a:avLst/>
              <a:gdLst/>
              <a:ahLst/>
              <a:cxnLst/>
              <a:rect l="l" t="t" r="r" b="b"/>
              <a:pathLst>
                <a:path w="2543" h="2522" extrusionOk="0">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5" name="Google Shape;2125;p16"/>
            <p:cNvSpPr/>
            <p:nvPr/>
          </p:nvSpPr>
          <p:spPr>
            <a:xfrm>
              <a:off x="1567600" y="3992650"/>
              <a:ext cx="62775" cy="62225"/>
            </a:xfrm>
            <a:custGeom>
              <a:avLst/>
              <a:gdLst/>
              <a:ahLst/>
              <a:cxnLst/>
              <a:rect l="l" t="t" r="r" b="b"/>
              <a:pathLst>
                <a:path w="2511" h="2489" extrusionOk="0">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6" name="Google Shape;2126;p16"/>
            <p:cNvSpPr/>
            <p:nvPr/>
          </p:nvSpPr>
          <p:spPr>
            <a:xfrm>
              <a:off x="1568225" y="3993375"/>
              <a:ext cx="62150" cy="61500"/>
            </a:xfrm>
            <a:custGeom>
              <a:avLst/>
              <a:gdLst/>
              <a:ahLst/>
              <a:cxnLst/>
              <a:rect l="l" t="t" r="r" b="b"/>
              <a:pathLst>
                <a:path w="2486" h="2460" extrusionOk="0">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7" name="Google Shape;2127;p16"/>
            <p:cNvSpPr/>
            <p:nvPr/>
          </p:nvSpPr>
          <p:spPr>
            <a:xfrm>
              <a:off x="1568950" y="3994200"/>
              <a:ext cx="61325" cy="60675"/>
            </a:xfrm>
            <a:custGeom>
              <a:avLst/>
              <a:gdLst/>
              <a:ahLst/>
              <a:cxnLst/>
              <a:rect l="l" t="t" r="r" b="b"/>
              <a:pathLst>
                <a:path w="2453" h="2427" extrusionOk="0">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8" name="Google Shape;2128;p16"/>
            <p:cNvSpPr/>
            <p:nvPr/>
          </p:nvSpPr>
          <p:spPr>
            <a:xfrm>
              <a:off x="1569750" y="3994900"/>
              <a:ext cx="60525" cy="59875"/>
            </a:xfrm>
            <a:custGeom>
              <a:avLst/>
              <a:gdLst/>
              <a:ahLst/>
              <a:cxnLst/>
              <a:rect l="l" t="t" r="r" b="b"/>
              <a:pathLst>
                <a:path w="2421" h="2395" extrusionOk="0">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9" name="Google Shape;2129;p16"/>
            <p:cNvSpPr/>
            <p:nvPr/>
          </p:nvSpPr>
          <p:spPr>
            <a:xfrm>
              <a:off x="1570575" y="3995725"/>
              <a:ext cx="59700" cy="59050"/>
            </a:xfrm>
            <a:custGeom>
              <a:avLst/>
              <a:gdLst/>
              <a:ahLst/>
              <a:cxnLst/>
              <a:rect l="l" t="t" r="r" b="b"/>
              <a:pathLst>
                <a:path w="2388" h="2362" extrusionOk="0">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0" name="Google Shape;2130;p16"/>
            <p:cNvSpPr/>
            <p:nvPr/>
          </p:nvSpPr>
          <p:spPr>
            <a:xfrm>
              <a:off x="1571300" y="3996450"/>
              <a:ext cx="58975" cy="58425"/>
            </a:xfrm>
            <a:custGeom>
              <a:avLst/>
              <a:gdLst/>
              <a:ahLst/>
              <a:cxnLst/>
              <a:rect l="l" t="t" r="r" b="b"/>
              <a:pathLst>
                <a:path w="2359" h="2337" extrusionOk="0">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1" name="Google Shape;2131;p16"/>
            <p:cNvSpPr/>
            <p:nvPr/>
          </p:nvSpPr>
          <p:spPr>
            <a:xfrm>
              <a:off x="1572125" y="3997275"/>
              <a:ext cx="58150" cy="57500"/>
            </a:xfrm>
            <a:custGeom>
              <a:avLst/>
              <a:gdLst/>
              <a:ahLst/>
              <a:cxnLst/>
              <a:rect l="l" t="t" r="r" b="b"/>
              <a:pathLst>
                <a:path w="2326" h="2300" extrusionOk="0">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2" name="Google Shape;2132;p16"/>
            <p:cNvSpPr/>
            <p:nvPr/>
          </p:nvSpPr>
          <p:spPr>
            <a:xfrm>
              <a:off x="1572825" y="3997975"/>
              <a:ext cx="57350" cy="56775"/>
            </a:xfrm>
            <a:custGeom>
              <a:avLst/>
              <a:gdLst/>
              <a:ahLst/>
              <a:cxnLst/>
              <a:rect l="l" t="t" r="r" b="b"/>
              <a:pathLst>
                <a:path w="2294" h="2271" extrusionOk="0">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3" name="Google Shape;2133;p16"/>
            <p:cNvSpPr/>
            <p:nvPr/>
          </p:nvSpPr>
          <p:spPr>
            <a:xfrm>
              <a:off x="1573650" y="3998800"/>
              <a:ext cx="56525" cy="55800"/>
            </a:xfrm>
            <a:custGeom>
              <a:avLst/>
              <a:gdLst/>
              <a:ahLst/>
              <a:cxnLst/>
              <a:rect l="l" t="t" r="r" b="b"/>
              <a:pathLst>
                <a:path w="2261" h="2232" extrusionOk="0">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4" name="Google Shape;2134;p16"/>
            <p:cNvSpPr/>
            <p:nvPr/>
          </p:nvSpPr>
          <p:spPr>
            <a:xfrm>
              <a:off x="1574375" y="3999525"/>
              <a:ext cx="55800" cy="55150"/>
            </a:xfrm>
            <a:custGeom>
              <a:avLst/>
              <a:gdLst/>
              <a:ahLst/>
              <a:cxnLst/>
              <a:rect l="l" t="t" r="r" b="b"/>
              <a:pathLst>
                <a:path w="2232" h="2206" extrusionOk="0">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5" name="Google Shape;2135;p16"/>
            <p:cNvSpPr/>
            <p:nvPr/>
          </p:nvSpPr>
          <p:spPr>
            <a:xfrm>
              <a:off x="1575200" y="4000350"/>
              <a:ext cx="54975" cy="54325"/>
            </a:xfrm>
            <a:custGeom>
              <a:avLst/>
              <a:gdLst/>
              <a:ahLst/>
              <a:cxnLst/>
              <a:rect l="l" t="t" r="r" b="b"/>
              <a:pathLst>
                <a:path w="2199" h="2173" extrusionOk="0">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6" name="Google Shape;2136;p16"/>
            <p:cNvSpPr/>
            <p:nvPr/>
          </p:nvSpPr>
          <p:spPr>
            <a:xfrm>
              <a:off x="1575925" y="4001050"/>
              <a:ext cx="54250" cy="53500"/>
            </a:xfrm>
            <a:custGeom>
              <a:avLst/>
              <a:gdLst/>
              <a:ahLst/>
              <a:cxnLst/>
              <a:rect l="l" t="t" r="r" b="b"/>
              <a:pathLst>
                <a:path w="2170" h="2140" extrusionOk="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7" name="Google Shape;2137;p16"/>
            <p:cNvSpPr/>
            <p:nvPr/>
          </p:nvSpPr>
          <p:spPr>
            <a:xfrm>
              <a:off x="1576625" y="4001875"/>
              <a:ext cx="53450" cy="52700"/>
            </a:xfrm>
            <a:custGeom>
              <a:avLst/>
              <a:gdLst/>
              <a:ahLst/>
              <a:cxnLst/>
              <a:rect l="l" t="t" r="r" b="b"/>
              <a:pathLst>
                <a:path w="2138" h="2108" extrusionOk="0">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8" name="Google Shape;2138;p16"/>
            <p:cNvSpPr/>
            <p:nvPr/>
          </p:nvSpPr>
          <p:spPr>
            <a:xfrm>
              <a:off x="1577450" y="4002600"/>
              <a:ext cx="52725" cy="51975"/>
            </a:xfrm>
            <a:custGeom>
              <a:avLst/>
              <a:gdLst/>
              <a:ahLst/>
              <a:cxnLst/>
              <a:rect l="l" t="t" r="r" b="b"/>
              <a:pathLst>
                <a:path w="2109" h="2079" extrusionOk="0">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9" name="Google Shape;2139;p16"/>
            <p:cNvSpPr/>
            <p:nvPr/>
          </p:nvSpPr>
          <p:spPr>
            <a:xfrm>
              <a:off x="1578275" y="4003425"/>
              <a:ext cx="51800" cy="51150"/>
            </a:xfrm>
            <a:custGeom>
              <a:avLst/>
              <a:gdLst/>
              <a:ahLst/>
              <a:cxnLst/>
              <a:rect l="l" t="t" r="r" b="b"/>
              <a:pathLst>
                <a:path w="2072" h="2046" extrusionOk="0">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0" name="Google Shape;2140;p16"/>
            <p:cNvSpPr/>
            <p:nvPr/>
          </p:nvSpPr>
          <p:spPr>
            <a:xfrm>
              <a:off x="1579000" y="4004125"/>
              <a:ext cx="51075" cy="50425"/>
            </a:xfrm>
            <a:custGeom>
              <a:avLst/>
              <a:gdLst/>
              <a:ahLst/>
              <a:cxnLst/>
              <a:rect l="l" t="t" r="r" b="b"/>
              <a:pathLst>
                <a:path w="2043" h="2017" extrusionOk="0">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1" name="Google Shape;2141;p16"/>
            <p:cNvSpPr/>
            <p:nvPr/>
          </p:nvSpPr>
          <p:spPr>
            <a:xfrm>
              <a:off x="1579800" y="4004950"/>
              <a:ext cx="50150" cy="49600"/>
            </a:xfrm>
            <a:custGeom>
              <a:avLst/>
              <a:gdLst/>
              <a:ahLst/>
              <a:cxnLst/>
              <a:rect l="l" t="t" r="r" b="b"/>
              <a:pathLst>
                <a:path w="2006" h="1984" extrusionOk="0">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2" name="Google Shape;2142;p16"/>
            <p:cNvSpPr/>
            <p:nvPr/>
          </p:nvSpPr>
          <p:spPr>
            <a:xfrm>
              <a:off x="1580525" y="4005675"/>
              <a:ext cx="49325" cy="48775"/>
            </a:xfrm>
            <a:custGeom>
              <a:avLst/>
              <a:gdLst/>
              <a:ahLst/>
              <a:cxnLst/>
              <a:rect l="l" t="t" r="r" b="b"/>
              <a:pathLst>
                <a:path w="1973" h="1951" extrusionOk="0">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3" name="Google Shape;2143;p16"/>
            <p:cNvSpPr/>
            <p:nvPr/>
          </p:nvSpPr>
          <p:spPr>
            <a:xfrm>
              <a:off x="1581350" y="4006500"/>
              <a:ext cx="48500" cy="48100"/>
            </a:xfrm>
            <a:custGeom>
              <a:avLst/>
              <a:gdLst/>
              <a:ahLst/>
              <a:cxnLst/>
              <a:rect l="l" t="t" r="r" b="b"/>
              <a:pathLst>
                <a:path w="1940" h="1924" extrusionOk="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4" name="Google Shape;2144;p16"/>
            <p:cNvSpPr/>
            <p:nvPr/>
          </p:nvSpPr>
          <p:spPr>
            <a:xfrm>
              <a:off x="1582075" y="4007200"/>
              <a:ext cx="47675" cy="47400"/>
            </a:xfrm>
            <a:custGeom>
              <a:avLst/>
              <a:gdLst/>
              <a:ahLst/>
              <a:cxnLst/>
              <a:rect l="l" t="t" r="r" b="b"/>
              <a:pathLst>
                <a:path w="1907" h="1896" extrusionOk="0">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5" name="Google Shape;2145;p16"/>
            <p:cNvSpPr/>
            <p:nvPr/>
          </p:nvSpPr>
          <p:spPr>
            <a:xfrm>
              <a:off x="1582875" y="4008025"/>
              <a:ext cx="46875" cy="46425"/>
            </a:xfrm>
            <a:custGeom>
              <a:avLst/>
              <a:gdLst/>
              <a:ahLst/>
              <a:cxnLst/>
              <a:rect l="l" t="t" r="r" b="b"/>
              <a:pathLst>
                <a:path w="1875" h="1857" extrusionOk="0">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6" name="Google Shape;2146;p16"/>
            <p:cNvSpPr/>
            <p:nvPr/>
          </p:nvSpPr>
          <p:spPr>
            <a:xfrm>
              <a:off x="1583600" y="4008750"/>
              <a:ext cx="46150" cy="45700"/>
            </a:xfrm>
            <a:custGeom>
              <a:avLst/>
              <a:gdLst/>
              <a:ahLst/>
              <a:cxnLst/>
              <a:rect l="l" t="t" r="r" b="b"/>
              <a:pathLst>
                <a:path w="1846" h="1828" extrusionOk="0">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7" name="Google Shape;2147;p16"/>
            <p:cNvSpPr/>
            <p:nvPr/>
          </p:nvSpPr>
          <p:spPr>
            <a:xfrm>
              <a:off x="1584325" y="4009575"/>
              <a:ext cx="45325" cy="44875"/>
            </a:xfrm>
            <a:custGeom>
              <a:avLst/>
              <a:gdLst/>
              <a:ahLst/>
              <a:cxnLst/>
              <a:rect l="l" t="t" r="r" b="b"/>
              <a:pathLst>
                <a:path w="1813" h="1795" extrusionOk="0">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8" name="Google Shape;2148;p16"/>
            <p:cNvSpPr/>
            <p:nvPr/>
          </p:nvSpPr>
          <p:spPr>
            <a:xfrm>
              <a:off x="1585150" y="4010275"/>
              <a:ext cx="44600" cy="44175"/>
            </a:xfrm>
            <a:custGeom>
              <a:avLst/>
              <a:gdLst/>
              <a:ahLst/>
              <a:cxnLst/>
              <a:rect l="l" t="t" r="r" b="b"/>
              <a:pathLst>
                <a:path w="1784" h="1767" extrusionOk="0">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9" name="Google Shape;2149;p16"/>
            <p:cNvSpPr/>
            <p:nvPr/>
          </p:nvSpPr>
          <p:spPr>
            <a:xfrm>
              <a:off x="1585950" y="4011100"/>
              <a:ext cx="43700" cy="43325"/>
            </a:xfrm>
            <a:custGeom>
              <a:avLst/>
              <a:gdLst/>
              <a:ahLst/>
              <a:cxnLst/>
              <a:rect l="l" t="t" r="r" b="b"/>
              <a:pathLst>
                <a:path w="1748" h="1733" extrusionOk="0">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0" name="Google Shape;2150;p16"/>
            <p:cNvSpPr/>
            <p:nvPr/>
          </p:nvSpPr>
          <p:spPr>
            <a:xfrm>
              <a:off x="1586675" y="4011825"/>
              <a:ext cx="43075" cy="42600"/>
            </a:xfrm>
            <a:custGeom>
              <a:avLst/>
              <a:gdLst/>
              <a:ahLst/>
              <a:cxnLst/>
              <a:rect l="l" t="t" r="r" b="b"/>
              <a:pathLst>
                <a:path w="1723" h="1704" extrusionOk="0">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1" name="Google Shape;2151;p16"/>
            <p:cNvSpPr/>
            <p:nvPr/>
          </p:nvSpPr>
          <p:spPr>
            <a:xfrm>
              <a:off x="1587500" y="4012650"/>
              <a:ext cx="42150" cy="41650"/>
            </a:xfrm>
            <a:custGeom>
              <a:avLst/>
              <a:gdLst/>
              <a:ahLst/>
              <a:cxnLst/>
              <a:rect l="l" t="t" r="r" b="b"/>
              <a:pathLst>
                <a:path w="1686" h="1666" extrusionOk="0">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2" name="Google Shape;2152;p16"/>
            <p:cNvSpPr/>
            <p:nvPr/>
          </p:nvSpPr>
          <p:spPr>
            <a:xfrm>
              <a:off x="1588225" y="4013350"/>
              <a:ext cx="41225" cy="41075"/>
            </a:xfrm>
            <a:custGeom>
              <a:avLst/>
              <a:gdLst/>
              <a:ahLst/>
              <a:cxnLst/>
              <a:rect l="l" t="t" r="r" b="b"/>
              <a:pathLst>
                <a:path w="1649" h="1643" extrusionOk="0">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3" name="Google Shape;2153;p16"/>
            <p:cNvSpPr/>
            <p:nvPr/>
          </p:nvSpPr>
          <p:spPr>
            <a:xfrm>
              <a:off x="1589025" y="4014175"/>
              <a:ext cx="40625" cy="40250"/>
            </a:xfrm>
            <a:custGeom>
              <a:avLst/>
              <a:gdLst/>
              <a:ahLst/>
              <a:cxnLst/>
              <a:rect l="l" t="t" r="r" b="b"/>
              <a:pathLst>
                <a:path w="1625" h="1610" extrusionOk="0">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4" name="Google Shape;2154;p16"/>
            <p:cNvSpPr/>
            <p:nvPr/>
          </p:nvSpPr>
          <p:spPr>
            <a:xfrm>
              <a:off x="1589750" y="4014900"/>
              <a:ext cx="39800" cy="39400"/>
            </a:xfrm>
            <a:custGeom>
              <a:avLst/>
              <a:gdLst/>
              <a:ahLst/>
              <a:cxnLst/>
              <a:rect l="l" t="t" r="r" b="b"/>
              <a:pathLst>
                <a:path w="1592" h="1576" extrusionOk="0">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5" name="Google Shape;2155;p16"/>
            <p:cNvSpPr/>
            <p:nvPr/>
          </p:nvSpPr>
          <p:spPr>
            <a:xfrm>
              <a:off x="1590575" y="4015725"/>
              <a:ext cx="39075" cy="38575"/>
            </a:xfrm>
            <a:custGeom>
              <a:avLst/>
              <a:gdLst/>
              <a:ahLst/>
              <a:cxnLst/>
              <a:rect l="l" t="t" r="r" b="b"/>
              <a:pathLst>
                <a:path w="1563" h="1543" extrusionOk="0">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6" name="Google Shape;2156;p16"/>
            <p:cNvSpPr/>
            <p:nvPr/>
          </p:nvSpPr>
          <p:spPr>
            <a:xfrm>
              <a:off x="1591300" y="4016425"/>
              <a:ext cx="38250" cy="38000"/>
            </a:xfrm>
            <a:custGeom>
              <a:avLst/>
              <a:gdLst/>
              <a:ahLst/>
              <a:cxnLst/>
              <a:rect l="l" t="t" r="r" b="b"/>
              <a:pathLst>
                <a:path w="1530" h="1520" extrusionOk="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7" name="Google Shape;2157;p16"/>
            <p:cNvSpPr/>
            <p:nvPr/>
          </p:nvSpPr>
          <p:spPr>
            <a:xfrm>
              <a:off x="1592000" y="4017250"/>
              <a:ext cx="37550" cy="37075"/>
            </a:xfrm>
            <a:custGeom>
              <a:avLst/>
              <a:gdLst/>
              <a:ahLst/>
              <a:cxnLst/>
              <a:rect l="l" t="t" r="r" b="b"/>
              <a:pathLst>
                <a:path w="1502" h="1483" extrusionOk="0">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8" name="Google Shape;2158;p16"/>
            <p:cNvSpPr/>
            <p:nvPr/>
          </p:nvSpPr>
          <p:spPr>
            <a:xfrm>
              <a:off x="1592825" y="4017975"/>
              <a:ext cx="36725" cy="36350"/>
            </a:xfrm>
            <a:custGeom>
              <a:avLst/>
              <a:gdLst/>
              <a:ahLst/>
              <a:cxnLst/>
              <a:rect l="l" t="t" r="r" b="b"/>
              <a:pathLst>
                <a:path w="1469" h="1454" extrusionOk="0">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9" name="Google Shape;2159;p16"/>
            <p:cNvSpPr/>
            <p:nvPr/>
          </p:nvSpPr>
          <p:spPr>
            <a:xfrm>
              <a:off x="1593650" y="4018800"/>
              <a:ext cx="35700" cy="35525"/>
            </a:xfrm>
            <a:custGeom>
              <a:avLst/>
              <a:gdLst/>
              <a:ahLst/>
              <a:cxnLst/>
              <a:rect l="l" t="t" r="r" b="b"/>
              <a:pathLst>
                <a:path w="1428" h="1421" extrusionOk="0">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0" name="Google Shape;2160;p16"/>
            <p:cNvSpPr/>
            <p:nvPr/>
          </p:nvSpPr>
          <p:spPr>
            <a:xfrm>
              <a:off x="1594375" y="4019500"/>
              <a:ext cx="35175" cy="34725"/>
            </a:xfrm>
            <a:custGeom>
              <a:avLst/>
              <a:gdLst/>
              <a:ahLst/>
              <a:cxnLst/>
              <a:rect l="l" t="t" r="r" b="b"/>
              <a:pathLst>
                <a:path w="1407" h="1389" extrusionOk="0">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1" name="Google Shape;2161;p16"/>
            <p:cNvSpPr/>
            <p:nvPr/>
          </p:nvSpPr>
          <p:spPr>
            <a:xfrm>
              <a:off x="1595175" y="4020325"/>
              <a:ext cx="34175" cy="34000"/>
            </a:xfrm>
            <a:custGeom>
              <a:avLst/>
              <a:gdLst/>
              <a:ahLst/>
              <a:cxnLst/>
              <a:rect l="l" t="t" r="r" b="b"/>
              <a:pathLst>
                <a:path w="1367" h="1360" extrusionOk="0">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2" name="Google Shape;2162;p16"/>
            <p:cNvSpPr/>
            <p:nvPr/>
          </p:nvSpPr>
          <p:spPr>
            <a:xfrm>
              <a:off x="1595800" y="4021050"/>
              <a:ext cx="33550" cy="33275"/>
            </a:xfrm>
            <a:custGeom>
              <a:avLst/>
              <a:gdLst/>
              <a:ahLst/>
              <a:cxnLst/>
              <a:rect l="l" t="t" r="r" b="b"/>
              <a:pathLst>
                <a:path w="1342" h="1331" extrusionOk="0">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3" name="Google Shape;2163;p16"/>
            <p:cNvSpPr/>
            <p:nvPr/>
          </p:nvSpPr>
          <p:spPr>
            <a:xfrm>
              <a:off x="1596525" y="4021875"/>
              <a:ext cx="32825" cy="32275"/>
            </a:xfrm>
            <a:custGeom>
              <a:avLst/>
              <a:gdLst/>
              <a:ahLst/>
              <a:cxnLst/>
              <a:rect l="l" t="t" r="r" b="b"/>
              <a:pathLst>
                <a:path w="1313" h="1291" extrusionOk="0">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4" name="Google Shape;2164;p16"/>
            <p:cNvSpPr/>
            <p:nvPr/>
          </p:nvSpPr>
          <p:spPr>
            <a:xfrm>
              <a:off x="1597350" y="4022575"/>
              <a:ext cx="31900" cy="31575"/>
            </a:xfrm>
            <a:custGeom>
              <a:avLst/>
              <a:gdLst/>
              <a:ahLst/>
              <a:cxnLst/>
              <a:rect l="l" t="t" r="r" b="b"/>
              <a:pathLst>
                <a:path w="1276" h="1263" extrusionOk="0">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5" name="Google Shape;2165;p16"/>
            <p:cNvSpPr/>
            <p:nvPr/>
          </p:nvSpPr>
          <p:spPr>
            <a:xfrm>
              <a:off x="1598050" y="4023400"/>
              <a:ext cx="31300" cy="30750"/>
            </a:xfrm>
            <a:custGeom>
              <a:avLst/>
              <a:gdLst/>
              <a:ahLst/>
              <a:cxnLst/>
              <a:rect l="l" t="t" r="r" b="b"/>
              <a:pathLst>
                <a:path w="1252" h="1230" extrusionOk="0">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6" name="Google Shape;2166;p16"/>
            <p:cNvSpPr/>
            <p:nvPr/>
          </p:nvSpPr>
          <p:spPr>
            <a:xfrm>
              <a:off x="1598875" y="4024025"/>
              <a:ext cx="30375" cy="30000"/>
            </a:xfrm>
            <a:custGeom>
              <a:avLst/>
              <a:gdLst/>
              <a:ahLst/>
              <a:cxnLst/>
              <a:rect l="l" t="t" r="r" b="b"/>
              <a:pathLst>
                <a:path w="1215" h="1200" extrusionOk="0">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7" name="Google Shape;2167;p16"/>
            <p:cNvSpPr/>
            <p:nvPr/>
          </p:nvSpPr>
          <p:spPr>
            <a:xfrm>
              <a:off x="1599600" y="4024750"/>
              <a:ext cx="29650" cy="29250"/>
            </a:xfrm>
            <a:custGeom>
              <a:avLst/>
              <a:gdLst/>
              <a:ahLst/>
              <a:cxnLst/>
              <a:rect l="l" t="t" r="r" b="b"/>
              <a:pathLst>
                <a:path w="1186" h="1170" extrusionOk="0">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8" name="Google Shape;2168;p16"/>
            <p:cNvSpPr/>
            <p:nvPr/>
          </p:nvSpPr>
          <p:spPr>
            <a:xfrm>
              <a:off x="1600425" y="4025550"/>
              <a:ext cx="28825" cy="28325"/>
            </a:xfrm>
            <a:custGeom>
              <a:avLst/>
              <a:gdLst/>
              <a:ahLst/>
              <a:cxnLst/>
              <a:rect l="l" t="t" r="r" b="b"/>
              <a:pathLst>
                <a:path w="1153" h="1133" extrusionOk="0">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9" name="Google Shape;2169;p16"/>
            <p:cNvSpPr/>
            <p:nvPr/>
          </p:nvSpPr>
          <p:spPr>
            <a:xfrm>
              <a:off x="1601125" y="4026375"/>
              <a:ext cx="28125" cy="27500"/>
            </a:xfrm>
            <a:custGeom>
              <a:avLst/>
              <a:gdLst/>
              <a:ahLst/>
              <a:cxnLst/>
              <a:rect l="l" t="t" r="r" b="b"/>
              <a:pathLst>
                <a:path w="1125" h="1100" extrusionOk="0">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0" name="Google Shape;2170;p16"/>
            <p:cNvSpPr/>
            <p:nvPr/>
          </p:nvSpPr>
          <p:spPr>
            <a:xfrm>
              <a:off x="1601950" y="4027100"/>
              <a:ext cx="27300" cy="26900"/>
            </a:xfrm>
            <a:custGeom>
              <a:avLst/>
              <a:gdLst/>
              <a:ahLst/>
              <a:cxnLst/>
              <a:rect l="l" t="t" r="r" b="b"/>
              <a:pathLst>
                <a:path w="1092" h="1076" extrusionOk="0">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1" name="Google Shape;2171;p16"/>
            <p:cNvSpPr/>
            <p:nvPr/>
          </p:nvSpPr>
          <p:spPr>
            <a:xfrm>
              <a:off x="1602675" y="4027925"/>
              <a:ext cx="26475" cy="25950"/>
            </a:xfrm>
            <a:custGeom>
              <a:avLst/>
              <a:gdLst/>
              <a:ahLst/>
              <a:cxnLst/>
              <a:rect l="l" t="t" r="r" b="b"/>
              <a:pathLst>
                <a:path w="1059" h="1038" extrusionOk="0">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2" name="Google Shape;2172;p16"/>
            <p:cNvSpPr/>
            <p:nvPr/>
          </p:nvSpPr>
          <p:spPr>
            <a:xfrm>
              <a:off x="1603500" y="4028625"/>
              <a:ext cx="25650" cy="25250"/>
            </a:xfrm>
            <a:custGeom>
              <a:avLst/>
              <a:gdLst/>
              <a:ahLst/>
              <a:cxnLst/>
              <a:rect l="l" t="t" r="r" b="b"/>
              <a:pathLst>
                <a:path w="1026" h="1010" extrusionOk="0">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3" name="Google Shape;2173;p16"/>
            <p:cNvSpPr/>
            <p:nvPr/>
          </p:nvSpPr>
          <p:spPr>
            <a:xfrm>
              <a:off x="1604200" y="4029450"/>
              <a:ext cx="24950" cy="24450"/>
            </a:xfrm>
            <a:custGeom>
              <a:avLst/>
              <a:gdLst/>
              <a:ahLst/>
              <a:cxnLst/>
              <a:rect l="l" t="t" r="r" b="b"/>
              <a:pathLst>
                <a:path w="998" h="978" extrusionOk="0">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4" name="Google Shape;2174;p16"/>
            <p:cNvSpPr/>
            <p:nvPr/>
          </p:nvSpPr>
          <p:spPr>
            <a:xfrm>
              <a:off x="1605025" y="4030175"/>
              <a:ext cx="24125" cy="23725"/>
            </a:xfrm>
            <a:custGeom>
              <a:avLst/>
              <a:gdLst/>
              <a:ahLst/>
              <a:cxnLst/>
              <a:rect l="l" t="t" r="r" b="b"/>
              <a:pathLst>
                <a:path w="965" h="949" extrusionOk="0">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5" name="Google Shape;2175;p16"/>
            <p:cNvSpPr/>
            <p:nvPr/>
          </p:nvSpPr>
          <p:spPr>
            <a:xfrm>
              <a:off x="1605750" y="4031000"/>
              <a:ext cx="23400" cy="22900"/>
            </a:xfrm>
            <a:custGeom>
              <a:avLst/>
              <a:gdLst/>
              <a:ahLst/>
              <a:cxnLst/>
              <a:rect l="l" t="t" r="r" b="b"/>
              <a:pathLst>
                <a:path w="936" h="916" extrusionOk="0">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6" name="Google Shape;2176;p16"/>
            <p:cNvSpPr/>
            <p:nvPr/>
          </p:nvSpPr>
          <p:spPr>
            <a:xfrm>
              <a:off x="1606575" y="4031700"/>
              <a:ext cx="22475" cy="22200"/>
            </a:xfrm>
            <a:custGeom>
              <a:avLst/>
              <a:gdLst/>
              <a:ahLst/>
              <a:cxnLst/>
              <a:rect l="l" t="t" r="r" b="b"/>
              <a:pathLst>
                <a:path w="899" h="888" extrusionOk="0">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7" name="Google Shape;2177;p16"/>
            <p:cNvSpPr/>
            <p:nvPr/>
          </p:nvSpPr>
          <p:spPr>
            <a:xfrm>
              <a:off x="1607275" y="4032425"/>
              <a:ext cx="21650" cy="21375"/>
            </a:xfrm>
            <a:custGeom>
              <a:avLst/>
              <a:gdLst/>
              <a:ahLst/>
              <a:cxnLst/>
              <a:rect l="l" t="t" r="r" b="b"/>
              <a:pathLst>
                <a:path w="866" h="855" extrusionOk="0">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8" name="Google Shape;2178;p16"/>
            <p:cNvSpPr/>
            <p:nvPr/>
          </p:nvSpPr>
          <p:spPr>
            <a:xfrm>
              <a:off x="1608100" y="4033250"/>
              <a:ext cx="20825" cy="20550"/>
            </a:xfrm>
            <a:custGeom>
              <a:avLst/>
              <a:gdLst/>
              <a:ahLst/>
              <a:cxnLst/>
              <a:rect l="l" t="t" r="r" b="b"/>
              <a:pathLst>
                <a:path w="833" h="822" extrusionOk="0">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9" name="Google Shape;2179;p16"/>
            <p:cNvSpPr/>
            <p:nvPr/>
          </p:nvSpPr>
          <p:spPr>
            <a:xfrm>
              <a:off x="1608825" y="4034075"/>
              <a:ext cx="20100" cy="19825"/>
            </a:xfrm>
            <a:custGeom>
              <a:avLst/>
              <a:gdLst/>
              <a:ahLst/>
              <a:cxnLst/>
              <a:rect l="l" t="t" r="r" b="b"/>
              <a:pathLst>
                <a:path w="804" h="793" extrusionOk="0">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0" name="Google Shape;2180;p16"/>
            <p:cNvSpPr/>
            <p:nvPr/>
          </p:nvSpPr>
          <p:spPr>
            <a:xfrm>
              <a:off x="1609650" y="4034775"/>
              <a:ext cx="19400" cy="18950"/>
            </a:xfrm>
            <a:custGeom>
              <a:avLst/>
              <a:gdLst/>
              <a:ahLst/>
              <a:cxnLst/>
              <a:rect l="l" t="t" r="r" b="b"/>
              <a:pathLst>
                <a:path w="776" h="758" extrusionOk="0">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1" name="Google Shape;2181;p16"/>
            <p:cNvSpPr/>
            <p:nvPr/>
          </p:nvSpPr>
          <p:spPr>
            <a:xfrm>
              <a:off x="1610350" y="4035600"/>
              <a:ext cx="18700" cy="18125"/>
            </a:xfrm>
            <a:custGeom>
              <a:avLst/>
              <a:gdLst/>
              <a:ahLst/>
              <a:cxnLst/>
              <a:rect l="l" t="t" r="r" b="b"/>
              <a:pathLst>
                <a:path w="748" h="725" extrusionOk="0">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2" name="Google Shape;2182;p16"/>
            <p:cNvSpPr/>
            <p:nvPr/>
          </p:nvSpPr>
          <p:spPr>
            <a:xfrm>
              <a:off x="1611175" y="4036325"/>
              <a:ext cx="17650" cy="17400"/>
            </a:xfrm>
            <a:custGeom>
              <a:avLst/>
              <a:gdLst/>
              <a:ahLst/>
              <a:cxnLst/>
              <a:rect l="l" t="t" r="r" b="b"/>
              <a:pathLst>
                <a:path w="706" h="696" extrusionOk="0">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3" name="Google Shape;2183;p16"/>
            <p:cNvSpPr/>
            <p:nvPr/>
          </p:nvSpPr>
          <p:spPr>
            <a:xfrm>
              <a:off x="1611900" y="4037150"/>
              <a:ext cx="16925" cy="16575"/>
            </a:xfrm>
            <a:custGeom>
              <a:avLst/>
              <a:gdLst/>
              <a:ahLst/>
              <a:cxnLst/>
              <a:rect l="l" t="t" r="r" b="b"/>
              <a:pathLst>
                <a:path w="677" h="663" extrusionOk="0">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4" name="Google Shape;2184;p16"/>
            <p:cNvSpPr/>
            <p:nvPr/>
          </p:nvSpPr>
          <p:spPr>
            <a:xfrm>
              <a:off x="1612725" y="4037850"/>
              <a:ext cx="16100" cy="15875"/>
            </a:xfrm>
            <a:custGeom>
              <a:avLst/>
              <a:gdLst/>
              <a:ahLst/>
              <a:cxnLst/>
              <a:rect l="l" t="t" r="r" b="b"/>
              <a:pathLst>
                <a:path w="644" h="635" extrusionOk="0">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5" name="Google Shape;2185;p16"/>
            <p:cNvSpPr/>
            <p:nvPr/>
          </p:nvSpPr>
          <p:spPr>
            <a:xfrm>
              <a:off x="1613425" y="4038675"/>
              <a:ext cx="15400" cy="15050"/>
            </a:xfrm>
            <a:custGeom>
              <a:avLst/>
              <a:gdLst/>
              <a:ahLst/>
              <a:cxnLst/>
              <a:rect l="l" t="t" r="r" b="b"/>
              <a:pathLst>
                <a:path w="616" h="602" extrusionOk="0">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6" name="Google Shape;2186;p16"/>
            <p:cNvSpPr/>
            <p:nvPr/>
          </p:nvSpPr>
          <p:spPr>
            <a:xfrm>
              <a:off x="1614250" y="4039400"/>
              <a:ext cx="14575" cy="14225"/>
            </a:xfrm>
            <a:custGeom>
              <a:avLst/>
              <a:gdLst/>
              <a:ahLst/>
              <a:cxnLst/>
              <a:rect l="l" t="t" r="r" b="b"/>
              <a:pathLst>
                <a:path w="583" h="569" extrusionOk="0">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7" name="Google Shape;2187;p16"/>
            <p:cNvSpPr/>
            <p:nvPr/>
          </p:nvSpPr>
          <p:spPr>
            <a:xfrm>
              <a:off x="1614975" y="4040125"/>
              <a:ext cx="13750" cy="13600"/>
            </a:xfrm>
            <a:custGeom>
              <a:avLst/>
              <a:gdLst/>
              <a:ahLst/>
              <a:cxnLst/>
              <a:rect l="l" t="t" r="r" b="b"/>
              <a:pathLst>
                <a:path w="550" h="544" extrusionOk="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8" name="Google Shape;2188;p16"/>
            <p:cNvSpPr/>
            <p:nvPr/>
          </p:nvSpPr>
          <p:spPr>
            <a:xfrm>
              <a:off x="1615800" y="4040925"/>
              <a:ext cx="13025" cy="12800"/>
            </a:xfrm>
            <a:custGeom>
              <a:avLst/>
              <a:gdLst/>
              <a:ahLst/>
              <a:cxnLst/>
              <a:rect l="l" t="t" r="r" b="b"/>
              <a:pathLst>
                <a:path w="521" h="512" extrusionOk="0">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9" name="Google Shape;2189;p16"/>
            <p:cNvSpPr/>
            <p:nvPr/>
          </p:nvSpPr>
          <p:spPr>
            <a:xfrm>
              <a:off x="1616500" y="4041750"/>
              <a:ext cx="12225" cy="11875"/>
            </a:xfrm>
            <a:custGeom>
              <a:avLst/>
              <a:gdLst/>
              <a:ahLst/>
              <a:cxnLst/>
              <a:rect l="l" t="t" r="r" b="b"/>
              <a:pathLst>
                <a:path w="489" h="475" extrusionOk="0">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0" name="Google Shape;2190;p16"/>
            <p:cNvSpPr/>
            <p:nvPr/>
          </p:nvSpPr>
          <p:spPr>
            <a:xfrm>
              <a:off x="1617325" y="4042475"/>
              <a:ext cx="11400" cy="11150"/>
            </a:xfrm>
            <a:custGeom>
              <a:avLst/>
              <a:gdLst/>
              <a:ahLst/>
              <a:cxnLst/>
              <a:rect l="l" t="t" r="r" b="b"/>
              <a:pathLst>
                <a:path w="456" h="446" extrusionOk="0">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1" name="Google Shape;2191;p16"/>
            <p:cNvSpPr/>
            <p:nvPr/>
          </p:nvSpPr>
          <p:spPr>
            <a:xfrm>
              <a:off x="1618050" y="4043275"/>
              <a:ext cx="10675" cy="10350"/>
            </a:xfrm>
            <a:custGeom>
              <a:avLst/>
              <a:gdLst/>
              <a:ahLst/>
              <a:cxnLst/>
              <a:rect l="l" t="t" r="r" b="b"/>
              <a:pathLst>
                <a:path w="427" h="414" extrusionOk="0">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2" name="Google Shape;2192;p16"/>
            <p:cNvSpPr/>
            <p:nvPr/>
          </p:nvSpPr>
          <p:spPr>
            <a:xfrm>
              <a:off x="1618875" y="4044000"/>
              <a:ext cx="9750" cy="9575"/>
            </a:xfrm>
            <a:custGeom>
              <a:avLst/>
              <a:gdLst/>
              <a:ahLst/>
              <a:cxnLst/>
              <a:rect l="l" t="t" r="r" b="b"/>
              <a:pathLst>
                <a:path w="390" h="383" extrusionOk="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3" name="Google Shape;2193;p16"/>
            <p:cNvSpPr/>
            <p:nvPr/>
          </p:nvSpPr>
          <p:spPr>
            <a:xfrm>
              <a:off x="1619575" y="4044825"/>
              <a:ext cx="9150" cy="8800"/>
            </a:xfrm>
            <a:custGeom>
              <a:avLst/>
              <a:gdLst/>
              <a:ahLst/>
              <a:cxnLst/>
              <a:rect l="l" t="t" r="r" b="b"/>
              <a:pathLst>
                <a:path w="366" h="352" extrusionOk="0">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4" name="Google Shape;2194;p16"/>
            <p:cNvSpPr/>
            <p:nvPr/>
          </p:nvSpPr>
          <p:spPr>
            <a:xfrm>
              <a:off x="1620400" y="4045550"/>
              <a:ext cx="8225" cy="8075"/>
            </a:xfrm>
            <a:custGeom>
              <a:avLst/>
              <a:gdLst/>
              <a:ahLst/>
              <a:cxnLst/>
              <a:rect l="l" t="t" r="r" b="b"/>
              <a:pathLst>
                <a:path w="329" h="323" extrusionOk="0">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5" name="Google Shape;2195;p16"/>
            <p:cNvSpPr/>
            <p:nvPr/>
          </p:nvSpPr>
          <p:spPr>
            <a:xfrm>
              <a:off x="1621125" y="4046350"/>
              <a:ext cx="7500" cy="7075"/>
            </a:xfrm>
            <a:custGeom>
              <a:avLst/>
              <a:gdLst/>
              <a:ahLst/>
              <a:cxnLst/>
              <a:rect l="l" t="t" r="r" b="b"/>
              <a:pathLst>
                <a:path w="300" h="283" extrusionOk="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6" name="Google Shape;2196;p16"/>
            <p:cNvSpPr/>
            <p:nvPr/>
          </p:nvSpPr>
          <p:spPr>
            <a:xfrm>
              <a:off x="1621950" y="4047075"/>
              <a:ext cx="6675" cy="6550"/>
            </a:xfrm>
            <a:custGeom>
              <a:avLst/>
              <a:gdLst/>
              <a:ahLst/>
              <a:cxnLst/>
              <a:rect l="l" t="t" r="r" b="b"/>
              <a:pathLst>
                <a:path w="267" h="262" extrusionOk="0">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7" name="Google Shape;2197;p16"/>
            <p:cNvSpPr/>
            <p:nvPr/>
          </p:nvSpPr>
          <p:spPr>
            <a:xfrm>
              <a:off x="2257925" y="4247300"/>
              <a:ext cx="34675" cy="34275"/>
            </a:xfrm>
            <a:custGeom>
              <a:avLst/>
              <a:gdLst/>
              <a:ahLst/>
              <a:cxnLst/>
              <a:rect l="l" t="t" r="r" b="b"/>
              <a:pathLst>
                <a:path w="1387" h="1371" extrusionOk="0">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8" name="Google Shape;2198;p16"/>
            <p:cNvSpPr/>
            <p:nvPr/>
          </p:nvSpPr>
          <p:spPr>
            <a:xfrm>
              <a:off x="2258250" y="4247600"/>
              <a:ext cx="34250" cy="33875"/>
            </a:xfrm>
            <a:custGeom>
              <a:avLst/>
              <a:gdLst/>
              <a:ahLst/>
              <a:cxnLst/>
              <a:rect l="l" t="t" r="r" b="b"/>
              <a:pathLst>
                <a:path w="1370" h="1355" extrusionOk="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9" name="Google Shape;2199;p16"/>
            <p:cNvSpPr/>
            <p:nvPr/>
          </p:nvSpPr>
          <p:spPr>
            <a:xfrm>
              <a:off x="2258650" y="4247900"/>
              <a:ext cx="33850" cy="33575"/>
            </a:xfrm>
            <a:custGeom>
              <a:avLst/>
              <a:gdLst/>
              <a:ahLst/>
              <a:cxnLst/>
              <a:rect l="l" t="t" r="r" b="b"/>
              <a:pathLst>
                <a:path w="1354" h="1343" extrusionOk="0">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0" name="Google Shape;2200;p16"/>
            <p:cNvSpPr/>
            <p:nvPr/>
          </p:nvSpPr>
          <p:spPr>
            <a:xfrm>
              <a:off x="2259050" y="4248325"/>
              <a:ext cx="33550" cy="33150"/>
            </a:xfrm>
            <a:custGeom>
              <a:avLst/>
              <a:gdLst/>
              <a:ahLst/>
              <a:cxnLst/>
              <a:rect l="l" t="t" r="r" b="b"/>
              <a:pathLst>
                <a:path w="1342" h="1326" extrusionOk="0">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1" name="Google Shape;2201;p16"/>
            <p:cNvSpPr/>
            <p:nvPr/>
          </p:nvSpPr>
          <p:spPr>
            <a:xfrm>
              <a:off x="2259475" y="4248625"/>
              <a:ext cx="33125" cy="32850"/>
            </a:xfrm>
            <a:custGeom>
              <a:avLst/>
              <a:gdLst/>
              <a:ahLst/>
              <a:cxnLst/>
              <a:rect l="l" t="t" r="r" b="b"/>
              <a:pathLst>
                <a:path w="1325" h="1314" extrusionOk="0">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2" name="Google Shape;2202;p16"/>
            <p:cNvSpPr/>
            <p:nvPr/>
          </p:nvSpPr>
          <p:spPr>
            <a:xfrm>
              <a:off x="2259775" y="4249025"/>
              <a:ext cx="32725" cy="32450"/>
            </a:xfrm>
            <a:custGeom>
              <a:avLst/>
              <a:gdLst/>
              <a:ahLst/>
              <a:cxnLst/>
              <a:rect l="l" t="t" r="r" b="b"/>
              <a:pathLst>
                <a:path w="1309" h="1298" extrusionOk="0">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3" name="Google Shape;2203;p16"/>
            <p:cNvSpPr/>
            <p:nvPr/>
          </p:nvSpPr>
          <p:spPr>
            <a:xfrm>
              <a:off x="2260200" y="4249450"/>
              <a:ext cx="32300" cy="31925"/>
            </a:xfrm>
            <a:custGeom>
              <a:avLst/>
              <a:gdLst/>
              <a:ahLst/>
              <a:cxnLst/>
              <a:rect l="l" t="t" r="r" b="b"/>
              <a:pathLst>
                <a:path w="1292" h="1277" extrusionOk="0">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4" name="Google Shape;2204;p16"/>
            <p:cNvSpPr/>
            <p:nvPr/>
          </p:nvSpPr>
          <p:spPr>
            <a:xfrm>
              <a:off x="2260500" y="4249850"/>
              <a:ext cx="32100" cy="31625"/>
            </a:xfrm>
            <a:custGeom>
              <a:avLst/>
              <a:gdLst/>
              <a:ahLst/>
              <a:cxnLst/>
              <a:rect l="l" t="t" r="r" b="b"/>
              <a:pathLst>
                <a:path w="1284" h="1265" extrusionOk="0">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5" name="Google Shape;2205;p16"/>
            <p:cNvSpPr/>
            <p:nvPr/>
          </p:nvSpPr>
          <p:spPr>
            <a:xfrm>
              <a:off x="2260800" y="4250175"/>
              <a:ext cx="31600" cy="31300"/>
            </a:xfrm>
            <a:custGeom>
              <a:avLst/>
              <a:gdLst/>
              <a:ahLst/>
              <a:cxnLst/>
              <a:rect l="l" t="t" r="r" b="b"/>
              <a:pathLst>
                <a:path w="1264" h="1252" extrusionOk="0">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6" name="Google Shape;2206;p16"/>
            <p:cNvSpPr/>
            <p:nvPr/>
          </p:nvSpPr>
          <p:spPr>
            <a:xfrm>
              <a:off x="2261225" y="4250575"/>
              <a:ext cx="31175" cy="30900"/>
            </a:xfrm>
            <a:custGeom>
              <a:avLst/>
              <a:gdLst/>
              <a:ahLst/>
              <a:cxnLst/>
              <a:rect l="l" t="t" r="r" b="b"/>
              <a:pathLst>
                <a:path w="1247" h="1236" extrusionOk="0">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7" name="Google Shape;2207;p16"/>
            <p:cNvSpPr/>
            <p:nvPr/>
          </p:nvSpPr>
          <p:spPr>
            <a:xfrm>
              <a:off x="2261625" y="4250975"/>
              <a:ext cx="30775" cy="30500"/>
            </a:xfrm>
            <a:custGeom>
              <a:avLst/>
              <a:gdLst/>
              <a:ahLst/>
              <a:cxnLst/>
              <a:rect l="l" t="t" r="r" b="b"/>
              <a:pathLst>
                <a:path w="1231" h="1220" extrusionOk="0">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8" name="Google Shape;2208;p16"/>
            <p:cNvSpPr/>
            <p:nvPr/>
          </p:nvSpPr>
          <p:spPr>
            <a:xfrm>
              <a:off x="2262025" y="4251400"/>
              <a:ext cx="30475" cy="30025"/>
            </a:xfrm>
            <a:custGeom>
              <a:avLst/>
              <a:gdLst/>
              <a:ahLst/>
              <a:cxnLst/>
              <a:rect l="l" t="t" r="r" b="b"/>
              <a:pathLst>
                <a:path w="1219" h="1201" extrusionOk="0">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9" name="Google Shape;2209;p16"/>
            <p:cNvSpPr/>
            <p:nvPr/>
          </p:nvSpPr>
          <p:spPr>
            <a:xfrm>
              <a:off x="2262350" y="4251700"/>
              <a:ext cx="30050" cy="29725"/>
            </a:xfrm>
            <a:custGeom>
              <a:avLst/>
              <a:gdLst/>
              <a:ahLst/>
              <a:cxnLst/>
              <a:rect l="l" t="t" r="r" b="b"/>
              <a:pathLst>
                <a:path w="1202" h="1189" extrusionOk="0">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0" name="Google Shape;2210;p16"/>
            <p:cNvSpPr/>
            <p:nvPr/>
          </p:nvSpPr>
          <p:spPr>
            <a:xfrm>
              <a:off x="2262750" y="4252100"/>
              <a:ext cx="29650" cy="29225"/>
            </a:xfrm>
            <a:custGeom>
              <a:avLst/>
              <a:gdLst/>
              <a:ahLst/>
              <a:cxnLst/>
              <a:rect l="l" t="t" r="r" b="b"/>
              <a:pathLst>
                <a:path w="1186" h="1169" extrusionOk="0">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1" name="Google Shape;2211;p16"/>
            <p:cNvSpPr/>
            <p:nvPr/>
          </p:nvSpPr>
          <p:spPr>
            <a:xfrm>
              <a:off x="2263175" y="4252425"/>
              <a:ext cx="29225" cy="28900"/>
            </a:xfrm>
            <a:custGeom>
              <a:avLst/>
              <a:gdLst/>
              <a:ahLst/>
              <a:cxnLst/>
              <a:rect l="l" t="t" r="r" b="b"/>
              <a:pathLst>
                <a:path w="1169" h="1156" extrusionOk="0">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2" name="Google Shape;2212;p16"/>
            <p:cNvSpPr/>
            <p:nvPr/>
          </p:nvSpPr>
          <p:spPr>
            <a:xfrm>
              <a:off x="2263575" y="4252725"/>
              <a:ext cx="28825" cy="28650"/>
            </a:xfrm>
            <a:custGeom>
              <a:avLst/>
              <a:gdLst/>
              <a:ahLst/>
              <a:cxnLst/>
              <a:rect l="l" t="t" r="r" b="b"/>
              <a:pathLst>
                <a:path w="1153" h="1146" extrusionOk="0">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3" name="Google Shape;2213;p16"/>
            <p:cNvSpPr/>
            <p:nvPr/>
          </p:nvSpPr>
          <p:spPr>
            <a:xfrm>
              <a:off x="2263875" y="4253125"/>
              <a:ext cx="28525" cy="28200"/>
            </a:xfrm>
            <a:custGeom>
              <a:avLst/>
              <a:gdLst/>
              <a:ahLst/>
              <a:cxnLst/>
              <a:rect l="l" t="t" r="r" b="b"/>
              <a:pathLst>
                <a:path w="1141" h="1128" extrusionOk="0">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4" name="Google Shape;2214;p16"/>
            <p:cNvSpPr/>
            <p:nvPr/>
          </p:nvSpPr>
          <p:spPr>
            <a:xfrm>
              <a:off x="2264200" y="4253550"/>
              <a:ext cx="28200" cy="27775"/>
            </a:xfrm>
            <a:custGeom>
              <a:avLst/>
              <a:gdLst/>
              <a:ahLst/>
              <a:cxnLst/>
              <a:rect l="l" t="t" r="r" b="b"/>
              <a:pathLst>
                <a:path w="1128" h="1111" extrusionOk="0">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5" name="Google Shape;2215;p16"/>
            <p:cNvSpPr/>
            <p:nvPr/>
          </p:nvSpPr>
          <p:spPr>
            <a:xfrm>
              <a:off x="2264600" y="4253950"/>
              <a:ext cx="27800" cy="27200"/>
            </a:xfrm>
            <a:custGeom>
              <a:avLst/>
              <a:gdLst/>
              <a:ahLst/>
              <a:cxnLst/>
              <a:rect l="l" t="t" r="r" b="b"/>
              <a:pathLst>
                <a:path w="1112" h="1088" extrusionOk="0">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6" name="Google Shape;2216;p16"/>
            <p:cNvSpPr/>
            <p:nvPr/>
          </p:nvSpPr>
          <p:spPr>
            <a:xfrm>
              <a:off x="2264900" y="4254275"/>
              <a:ext cx="27500" cy="27075"/>
            </a:xfrm>
            <a:custGeom>
              <a:avLst/>
              <a:gdLst/>
              <a:ahLst/>
              <a:cxnLst/>
              <a:rect l="l" t="t" r="r" b="b"/>
              <a:pathLst>
                <a:path w="1100" h="1083" extrusionOk="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7" name="Google Shape;2217;p16"/>
            <p:cNvSpPr/>
            <p:nvPr/>
          </p:nvSpPr>
          <p:spPr>
            <a:xfrm>
              <a:off x="2265325" y="4254675"/>
              <a:ext cx="26975" cy="26675"/>
            </a:xfrm>
            <a:custGeom>
              <a:avLst/>
              <a:gdLst/>
              <a:ahLst/>
              <a:cxnLst/>
              <a:rect l="l" t="t" r="r" b="b"/>
              <a:pathLst>
                <a:path w="1079" h="1067" extrusionOk="0">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8" name="Google Shape;2218;p16"/>
            <p:cNvSpPr/>
            <p:nvPr/>
          </p:nvSpPr>
          <p:spPr>
            <a:xfrm>
              <a:off x="2265725" y="4255075"/>
              <a:ext cx="26575" cy="26275"/>
            </a:xfrm>
            <a:custGeom>
              <a:avLst/>
              <a:gdLst/>
              <a:ahLst/>
              <a:cxnLst/>
              <a:rect l="l" t="t" r="r" b="b"/>
              <a:pathLst>
                <a:path w="1063" h="1051" extrusionOk="0">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9" name="Google Shape;2219;p16"/>
            <p:cNvSpPr/>
            <p:nvPr/>
          </p:nvSpPr>
          <p:spPr>
            <a:xfrm>
              <a:off x="2266125" y="4255500"/>
              <a:ext cx="25975" cy="25850"/>
            </a:xfrm>
            <a:custGeom>
              <a:avLst/>
              <a:gdLst/>
              <a:ahLst/>
              <a:cxnLst/>
              <a:rect l="l" t="t" r="r" b="b"/>
              <a:pathLst>
                <a:path w="1039" h="1034" extrusionOk="0">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0" name="Google Shape;2220;p16"/>
            <p:cNvSpPr/>
            <p:nvPr/>
          </p:nvSpPr>
          <p:spPr>
            <a:xfrm>
              <a:off x="2266450" y="4255800"/>
              <a:ext cx="25850" cy="25550"/>
            </a:xfrm>
            <a:custGeom>
              <a:avLst/>
              <a:gdLst/>
              <a:ahLst/>
              <a:cxnLst/>
              <a:rect l="l" t="t" r="r" b="b"/>
              <a:pathLst>
                <a:path w="1034" h="1022" extrusionOk="0">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1" name="Google Shape;2221;p16"/>
            <p:cNvSpPr/>
            <p:nvPr/>
          </p:nvSpPr>
          <p:spPr>
            <a:xfrm>
              <a:off x="2266850" y="4256200"/>
              <a:ext cx="25450" cy="25150"/>
            </a:xfrm>
            <a:custGeom>
              <a:avLst/>
              <a:gdLst/>
              <a:ahLst/>
              <a:cxnLst/>
              <a:rect l="l" t="t" r="r" b="b"/>
              <a:pathLst>
                <a:path w="1018" h="1006" extrusionOk="0">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2" name="Google Shape;2222;p16"/>
            <p:cNvSpPr/>
            <p:nvPr/>
          </p:nvSpPr>
          <p:spPr>
            <a:xfrm>
              <a:off x="2267275" y="4256625"/>
              <a:ext cx="25025" cy="24725"/>
            </a:xfrm>
            <a:custGeom>
              <a:avLst/>
              <a:gdLst/>
              <a:ahLst/>
              <a:cxnLst/>
              <a:rect l="l" t="t" r="r" b="b"/>
              <a:pathLst>
                <a:path w="1001" h="989" extrusionOk="0">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3" name="Google Shape;2223;p16"/>
            <p:cNvSpPr/>
            <p:nvPr/>
          </p:nvSpPr>
          <p:spPr>
            <a:xfrm>
              <a:off x="2267675" y="4256825"/>
              <a:ext cx="24425" cy="24325"/>
            </a:xfrm>
            <a:custGeom>
              <a:avLst/>
              <a:gdLst/>
              <a:ahLst/>
              <a:cxnLst/>
              <a:rect l="l" t="t" r="r" b="b"/>
              <a:pathLst>
                <a:path w="977" h="973" extrusionOk="0">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4" name="Google Shape;2224;p16"/>
            <p:cNvSpPr/>
            <p:nvPr/>
          </p:nvSpPr>
          <p:spPr>
            <a:xfrm>
              <a:off x="2267975" y="4257225"/>
              <a:ext cx="24325" cy="23925"/>
            </a:xfrm>
            <a:custGeom>
              <a:avLst/>
              <a:gdLst/>
              <a:ahLst/>
              <a:cxnLst/>
              <a:rect l="l" t="t" r="r" b="b"/>
              <a:pathLst>
                <a:path w="973" h="957" extrusionOk="0">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5" name="Google Shape;2225;p16"/>
            <p:cNvSpPr/>
            <p:nvPr/>
          </p:nvSpPr>
          <p:spPr>
            <a:xfrm>
              <a:off x="2268300" y="4257650"/>
              <a:ext cx="24000" cy="23450"/>
            </a:xfrm>
            <a:custGeom>
              <a:avLst/>
              <a:gdLst/>
              <a:ahLst/>
              <a:cxnLst/>
              <a:rect l="l" t="t" r="r" b="b"/>
              <a:pathLst>
                <a:path w="960" h="938" extrusionOk="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6" name="Google Shape;2226;p16"/>
            <p:cNvSpPr/>
            <p:nvPr/>
          </p:nvSpPr>
          <p:spPr>
            <a:xfrm>
              <a:off x="2268700" y="4258050"/>
              <a:ext cx="23600" cy="23100"/>
            </a:xfrm>
            <a:custGeom>
              <a:avLst/>
              <a:gdLst/>
              <a:ahLst/>
              <a:cxnLst/>
              <a:rect l="l" t="t" r="r" b="b"/>
              <a:pathLst>
                <a:path w="944" h="924" extrusionOk="0">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7" name="Google Shape;2227;p16"/>
            <p:cNvSpPr/>
            <p:nvPr/>
          </p:nvSpPr>
          <p:spPr>
            <a:xfrm>
              <a:off x="2269000" y="4258375"/>
              <a:ext cx="23100" cy="22975"/>
            </a:xfrm>
            <a:custGeom>
              <a:avLst/>
              <a:gdLst/>
              <a:ahLst/>
              <a:cxnLst/>
              <a:rect l="l" t="t" r="r" b="b"/>
              <a:pathLst>
                <a:path w="924" h="919" extrusionOk="0">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8" name="Google Shape;2228;p16"/>
            <p:cNvSpPr/>
            <p:nvPr/>
          </p:nvSpPr>
          <p:spPr>
            <a:xfrm>
              <a:off x="2269425" y="4258775"/>
              <a:ext cx="22775" cy="22325"/>
            </a:xfrm>
            <a:custGeom>
              <a:avLst/>
              <a:gdLst/>
              <a:ahLst/>
              <a:cxnLst/>
              <a:rect l="l" t="t" r="r" b="b"/>
              <a:pathLst>
                <a:path w="911" h="893" extrusionOk="0">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29" name="Google Shape;2229;p16"/>
            <p:cNvSpPr/>
            <p:nvPr/>
          </p:nvSpPr>
          <p:spPr>
            <a:xfrm>
              <a:off x="2269825" y="4259175"/>
              <a:ext cx="22275" cy="21925"/>
            </a:xfrm>
            <a:custGeom>
              <a:avLst/>
              <a:gdLst/>
              <a:ahLst/>
              <a:cxnLst/>
              <a:rect l="l" t="t" r="r" b="b"/>
              <a:pathLst>
                <a:path w="891" h="877" extrusionOk="0">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0" name="Google Shape;2230;p16"/>
            <p:cNvSpPr/>
            <p:nvPr/>
          </p:nvSpPr>
          <p:spPr>
            <a:xfrm>
              <a:off x="2270225" y="4259600"/>
              <a:ext cx="21775" cy="21500"/>
            </a:xfrm>
            <a:custGeom>
              <a:avLst/>
              <a:gdLst/>
              <a:ahLst/>
              <a:cxnLst/>
              <a:rect l="l" t="t" r="r" b="b"/>
              <a:pathLst>
                <a:path w="871" h="860" extrusionOk="0">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1" name="Google Shape;2231;p16"/>
            <p:cNvSpPr/>
            <p:nvPr/>
          </p:nvSpPr>
          <p:spPr>
            <a:xfrm>
              <a:off x="2270550" y="4259900"/>
              <a:ext cx="21450" cy="21200"/>
            </a:xfrm>
            <a:custGeom>
              <a:avLst/>
              <a:gdLst/>
              <a:ahLst/>
              <a:cxnLst/>
              <a:rect l="l" t="t" r="r" b="b"/>
              <a:pathLst>
                <a:path w="858" h="848" extrusionOk="0">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2" name="Google Shape;2232;p16"/>
            <p:cNvSpPr/>
            <p:nvPr/>
          </p:nvSpPr>
          <p:spPr>
            <a:xfrm>
              <a:off x="2270950" y="4260325"/>
              <a:ext cx="21150" cy="20775"/>
            </a:xfrm>
            <a:custGeom>
              <a:avLst/>
              <a:gdLst/>
              <a:ahLst/>
              <a:cxnLst/>
              <a:rect l="l" t="t" r="r" b="b"/>
              <a:pathLst>
                <a:path w="846" h="831" extrusionOk="0">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3" name="Google Shape;2233;p16"/>
            <p:cNvSpPr/>
            <p:nvPr/>
          </p:nvSpPr>
          <p:spPr>
            <a:xfrm>
              <a:off x="2271375" y="4260725"/>
              <a:ext cx="20725" cy="20375"/>
            </a:xfrm>
            <a:custGeom>
              <a:avLst/>
              <a:gdLst/>
              <a:ahLst/>
              <a:cxnLst/>
              <a:rect l="l" t="t" r="r" b="b"/>
              <a:pathLst>
                <a:path w="829" h="815" extrusionOk="0">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4" name="Google Shape;2234;p16"/>
            <p:cNvSpPr/>
            <p:nvPr/>
          </p:nvSpPr>
          <p:spPr>
            <a:xfrm>
              <a:off x="2271775" y="4261125"/>
              <a:ext cx="20225" cy="20125"/>
            </a:xfrm>
            <a:custGeom>
              <a:avLst/>
              <a:gdLst/>
              <a:ahLst/>
              <a:cxnLst/>
              <a:rect l="l" t="t" r="r" b="b"/>
              <a:pathLst>
                <a:path w="809" h="805" extrusionOk="0">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5" name="Google Shape;2235;p16"/>
            <p:cNvSpPr/>
            <p:nvPr/>
          </p:nvSpPr>
          <p:spPr>
            <a:xfrm>
              <a:off x="2272075" y="4261450"/>
              <a:ext cx="19925" cy="19650"/>
            </a:xfrm>
            <a:custGeom>
              <a:avLst/>
              <a:gdLst/>
              <a:ahLst/>
              <a:cxnLst/>
              <a:rect l="l" t="t" r="r" b="b"/>
              <a:pathLst>
                <a:path w="797" h="786" extrusionOk="0">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6" name="Google Shape;2236;p16"/>
            <p:cNvSpPr/>
            <p:nvPr/>
          </p:nvSpPr>
          <p:spPr>
            <a:xfrm>
              <a:off x="2272400" y="4261750"/>
              <a:ext cx="19700" cy="19250"/>
            </a:xfrm>
            <a:custGeom>
              <a:avLst/>
              <a:gdLst/>
              <a:ahLst/>
              <a:cxnLst/>
              <a:rect l="l" t="t" r="r" b="b"/>
              <a:pathLst>
                <a:path w="788" h="770" extrusionOk="0">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7" name="Google Shape;2237;p16"/>
            <p:cNvSpPr/>
            <p:nvPr/>
          </p:nvSpPr>
          <p:spPr>
            <a:xfrm>
              <a:off x="2272800" y="4262150"/>
              <a:ext cx="19200" cy="18850"/>
            </a:xfrm>
            <a:custGeom>
              <a:avLst/>
              <a:gdLst/>
              <a:ahLst/>
              <a:cxnLst/>
              <a:rect l="l" t="t" r="r" b="b"/>
              <a:pathLst>
                <a:path w="768" h="754" extrusionOk="0">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8" name="Google Shape;2238;p16"/>
            <p:cNvSpPr/>
            <p:nvPr/>
          </p:nvSpPr>
          <p:spPr>
            <a:xfrm>
              <a:off x="2273100" y="4262475"/>
              <a:ext cx="18900" cy="18525"/>
            </a:xfrm>
            <a:custGeom>
              <a:avLst/>
              <a:gdLst/>
              <a:ahLst/>
              <a:cxnLst/>
              <a:rect l="l" t="t" r="r" b="b"/>
              <a:pathLst>
                <a:path w="756" h="741" extrusionOk="0">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39" name="Google Shape;2239;p16"/>
            <p:cNvSpPr/>
            <p:nvPr/>
          </p:nvSpPr>
          <p:spPr>
            <a:xfrm>
              <a:off x="2273525" y="4262875"/>
              <a:ext cx="18475" cy="18250"/>
            </a:xfrm>
            <a:custGeom>
              <a:avLst/>
              <a:gdLst/>
              <a:ahLst/>
              <a:cxnLst/>
              <a:rect l="l" t="t" r="r" b="b"/>
              <a:pathLst>
                <a:path w="739" h="730" extrusionOk="0">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0" name="Google Shape;2240;p16"/>
            <p:cNvSpPr/>
            <p:nvPr/>
          </p:nvSpPr>
          <p:spPr>
            <a:xfrm>
              <a:off x="2273925" y="4263275"/>
              <a:ext cx="18175" cy="17725"/>
            </a:xfrm>
            <a:custGeom>
              <a:avLst/>
              <a:gdLst/>
              <a:ahLst/>
              <a:cxnLst/>
              <a:rect l="l" t="t" r="r" b="b"/>
              <a:pathLst>
                <a:path w="727" h="709" extrusionOk="0">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1" name="Google Shape;2241;p16"/>
            <p:cNvSpPr/>
            <p:nvPr/>
          </p:nvSpPr>
          <p:spPr>
            <a:xfrm>
              <a:off x="2274325" y="4263700"/>
              <a:ext cx="17675" cy="17425"/>
            </a:xfrm>
            <a:custGeom>
              <a:avLst/>
              <a:gdLst/>
              <a:ahLst/>
              <a:cxnLst/>
              <a:rect l="l" t="t" r="r" b="b"/>
              <a:pathLst>
                <a:path w="707" h="697" extrusionOk="0">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2" name="Google Shape;2242;p16"/>
            <p:cNvSpPr/>
            <p:nvPr/>
          </p:nvSpPr>
          <p:spPr>
            <a:xfrm>
              <a:off x="2274650" y="4264000"/>
              <a:ext cx="17250" cy="17000"/>
            </a:xfrm>
            <a:custGeom>
              <a:avLst/>
              <a:gdLst/>
              <a:ahLst/>
              <a:cxnLst/>
              <a:rect l="l" t="t" r="r" b="b"/>
              <a:pathLst>
                <a:path w="690" h="680" extrusionOk="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3" name="Google Shape;2243;p16"/>
            <p:cNvSpPr/>
            <p:nvPr/>
          </p:nvSpPr>
          <p:spPr>
            <a:xfrm>
              <a:off x="2275050" y="4264400"/>
              <a:ext cx="16850" cy="16600"/>
            </a:xfrm>
            <a:custGeom>
              <a:avLst/>
              <a:gdLst/>
              <a:ahLst/>
              <a:cxnLst/>
              <a:rect l="l" t="t" r="r" b="b"/>
              <a:pathLst>
                <a:path w="674" h="664" extrusionOk="0">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4" name="Google Shape;2244;p16"/>
            <p:cNvSpPr/>
            <p:nvPr/>
          </p:nvSpPr>
          <p:spPr>
            <a:xfrm>
              <a:off x="2275475" y="4264825"/>
              <a:ext cx="16425" cy="16300"/>
            </a:xfrm>
            <a:custGeom>
              <a:avLst/>
              <a:gdLst/>
              <a:ahLst/>
              <a:cxnLst/>
              <a:rect l="l" t="t" r="r" b="b"/>
              <a:pathLst>
                <a:path w="657" h="652" extrusionOk="0">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5" name="Google Shape;2245;p16"/>
            <p:cNvSpPr/>
            <p:nvPr/>
          </p:nvSpPr>
          <p:spPr>
            <a:xfrm>
              <a:off x="2275875" y="4265225"/>
              <a:ext cx="16025" cy="15775"/>
            </a:xfrm>
            <a:custGeom>
              <a:avLst/>
              <a:gdLst/>
              <a:ahLst/>
              <a:cxnLst/>
              <a:rect l="l" t="t" r="r" b="b"/>
              <a:pathLst>
                <a:path w="641" h="631" extrusionOk="0">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6" name="Google Shape;2246;p16"/>
            <p:cNvSpPr/>
            <p:nvPr/>
          </p:nvSpPr>
          <p:spPr>
            <a:xfrm>
              <a:off x="2276075" y="4265550"/>
              <a:ext cx="15825" cy="15575"/>
            </a:xfrm>
            <a:custGeom>
              <a:avLst/>
              <a:gdLst/>
              <a:ahLst/>
              <a:cxnLst/>
              <a:rect l="l" t="t" r="r" b="b"/>
              <a:pathLst>
                <a:path w="633" h="623" extrusionOk="0">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7" name="Google Shape;2247;p16"/>
            <p:cNvSpPr/>
            <p:nvPr/>
          </p:nvSpPr>
          <p:spPr>
            <a:xfrm>
              <a:off x="2276500" y="4265950"/>
              <a:ext cx="15400" cy="15050"/>
            </a:xfrm>
            <a:custGeom>
              <a:avLst/>
              <a:gdLst/>
              <a:ahLst/>
              <a:cxnLst/>
              <a:rect l="l" t="t" r="r" b="b"/>
              <a:pathLst>
                <a:path w="616" h="602" extrusionOk="0">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8" name="Google Shape;2248;p16"/>
            <p:cNvSpPr/>
            <p:nvPr/>
          </p:nvSpPr>
          <p:spPr>
            <a:xfrm>
              <a:off x="2276900" y="4266250"/>
              <a:ext cx="15000" cy="14750"/>
            </a:xfrm>
            <a:custGeom>
              <a:avLst/>
              <a:gdLst/>
              <a:ahLst/>
              <a:cxnLst/>
              <a:rect l="l" t="t" r="r" b="b"/>
              <a:pathLst>
                <a:path w="600" h="590" extrusionOk="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9" name="Google Shape;2249;p16"/>
            <p:cNvSpPr/>
            <p:nvPr/>
          </p:nvSpPr>
          <p:spPr>
            <a:xfrm>
              <a:off x="2277200" y="4266575"/>
              <a:ext cx="14700" cy="14375"/>
            </a:xfrm>
            <a:custGeom>
              <a:avLst/>
              <a:gdLst/>
              <a:ahLst/>
              <a:cxnLst/>
              <a:rect l="l" t="t" r="r" b="b"/>
              <a:pathLst>
                <a:path w="588" h="575" extrusionOk="0">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0" name="Google Shape;2250;p16"/>
            <p:cNvSpPr/>
            <p:nvPr/>
          </p:nvSpPr>
          <p:spPr>
            <a:xfrm>
              <a:off x="2277625" y="4266975"/>
              <a:ext cx="14275" cy="13850"/>
            </a:xfrm>
            <a:custGeom>
              <a:avLst/>
              <a:gdLst/>
              <a:ahLst/>
              <a:cxnLst/>
              <a:rect l="l" t="t" r="r" b="b"/>
              <a:pathLst>
                <a:path w="571" h="554" extrusionOk="0">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1" name="Google Shape;2251;p16"/>
            <p:cNvSpPr/>
            <p:nvPr/>
          </p:nvSpPr>
          <p:spPr>
            <a:xfrm>
              <a:off x="2278025" y="4267375"/>
              <a:ext cx="13875" cy="13575"/>
            </a:xfrm>
            <a:custGeom>
              <a:avLst/>
              <a:gdLst/>
              <a:ahLst/>
              <a:cxnLst/>
              <a:rect l="l" t="t" r="r" b="b"/>
              <a:pathLst>
                <a:path w="555" h="543" extrusionOk="0">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2" name="Google Shape;2252;p16"/>
            <p:cNvSpPr/>
            <p:nvPr/>
          </p:nvSpPr>
          <p:spPr>
            <a:xfrm>
              <a:off x="2278425" y="4267800"/>
              <a:ext cx="13475" cy="13025"/>
            </a:xfrm>
            <a:custGeom>
              <a:avLst/>
              <a:gdLst/>
              <a:ahLst/>
              <a:cxnLst/>
              <a:rect l="l" t="t" r="r" b="b"/>
              <a:pathLst>
                <a:path w="539" h="521" extrusionOk="0">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3" name="Google Shape;2253;p16"/>
            <p:cNvSpPr/>
            <p:nvPr/>
          </p:nvSpPr>
          <p:spPr>
            <a:xfrm>
              <a:off x="2278750" y="4268100"/>
              <a:ext cx="13150" cy="12850"/>
            </a:xfrm>
            <a:custGeom>
              <a:avLst/>
              <a:gdLst/>
              <a:ahLst/>
              <a:cxnLst/>
              <a:rect l="l" t="t" r="r" b="b"/>
              <a:pathLst>
                <a:path w="526" h="514" extrusionOk="0">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4" name="Google Shape;2254;p16"/>
            <p:cNvSpPr/>
            <p:nvPr/>
          </p:nvSpPr>
          <p:spPr>
            <a:xfrm>
              <a:off x="2279150" y="4268500"/>
              <a:ext cx="12650" cy="12450"/>
            </a:xfrm>
            <a:custGeom>
              <a:avLst/>
              <a:gdLst/>
              <a:ahLst/>
              <a:cxnLst/>
              <a:rect l="l" t="t" r="r" b="b"/>
              <a:pathLst>
                <a:path w="506" h="498" extrusionOk="0">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5" name="Google Shape;2255;p16"/>
            <p:cNvSpPr/>
            <p:nvPr/>
          </p:nvSpPr>
          <p:spPr>
            <a:xfrm>
              <a:off x="2279575" y="4268925"/>
              <a:ext cx="12000" cy="12025"/>
            </a:xfrm>
            <a:custGeom>
              <a:avLst/>
              <a:gdLst/>
              <a:ahLst/>
              <a:cxnLst/>
              <a:rect l="l" t="t" r="r" b="b"/>
              <a:pathLst>
                <a:path w="480" h="481" extrusionOk="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6" name="Google Shape;2256;p16"/>
            <p:cNvSpPr/>
            <p:nvPr/>
          </p:nvSpPr>
          <p:spPr>
            <a:xfrm>
              <a:off x="2279975" y="4269325"/>
              <a:ext cx="11825" cy="11625"/>
            </a:xfrm>
            <a:custGeom>
              <a:avLst/>
              <a:gdLst/>
              <a:ahLst/>
              <a:cxnLst/>
              <a:rect l="l" t="t" r="r" b="b"/>
              <a:pathLst>
                <a:path w="473" h="465" extrusionOk="0">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7" name="Google Shape;2257;p16"/>
            <p:cNvSpPr/>
            <p:nvPr/>
          </p:nvSpPr>
          <p:spPr>
            <a:xfrm>
              <a:off x="2280175" y="4269650"/>
              <a:ext cx="11625" cy="11175"/>
            </a:xfrm>
            <a:custGeom>
              <a:avLst/>
              <a:gdLst/>
              <a:ahLst/>
              <a:cxnLst/>
              <a:rect l="l" t="t" r="r" b="b"/>
              <a:pathLst>
                <a:path w="465" h="447" extrusionOk="0">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8" name="Google Shape;2258;p16"/>
            <p:cNvSpPr/>
            <p:nvPr/>
          </p:nvSpPr>
          <p:spPr>
            <a:xfrm>
              <a:off x="2280600" y="4270050"/>
              <a:ext cx="11200" cy="10900"/>
            </a:xfrm>
            <a:custGeom>
              <a:avLst/>
              <a:gdLst/>
              <a:ahLst/>
              <a:cxnLst/>
              <a:rect l="l" t="t" r="r" b="b"/>
              <a:pathLst>
                <a:path w="448" h="436" extrusionOk="0">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9" name="Google Shape;2259;p16"/>
            <p:cNvSpPr/>
            <p:nvPr/>
          </p:nvSpPr>
          <p:spPr>
            <a:xfrm>
              <a:off x="2281000" y="4270450"/>
              <a:ext cx="10575" cy="10375"/>
            </a:xfrm>
            <a:custGeom>
              <a:avLst/>
              <a:gdLst/>
              <a:ahLst/>
              <a:cxnLst/>
              <a:rect l="l" t="t" r="r" b="b"/>
              <a:pathLst>
                <a:path w="423" h="415" extrusionOk="0">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0" name="Google Shape;2260;p16"/>
            <p:cNvSpPr/>
            <p:nvPr/>
          </p:nvSpPr>
          <p:spPr>
            <a:xfrm>
              <a:off x="2281300" y="4270875"/>
              <a:ext cx="10500" cy="10050"/>
            </a:xfrm>
            <a:custGeom>
              <a:avLst/>
              <a:gdLst/>
              <a:ahLst/>
              <a:cxnLst/>
              <a:rect l="l" t="t" r="r" b="b"/>
              <a:pathLst>
                <a:path w="420" h="402" extrusionOk="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1" name="Google Shape;2261;p16"/>
            <p:cNvSpPr/>
            <p:nvPr/>
          </p:nvSpPr>
          <p:spPr>
            <a:xfrm>
              <a:off x="2281725" y="4271075"/>
              <a:ext cx="10075" cy="9750"/>
            </a:xfrm>
            <a:custGeom>
              <a:avLst/>
              <a:gdLst/>
              <a:ahLst/>
              <a:cxnLst/>
              <a:rect l="l" t="t" r="r" b="b"/>
              <a:pathLst>
                <a:path w="403" h="390" extrusionOk="0">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2" name="Google Shape;2262;p16"/>
            <p:cNvSpPr/>
            <p:nvPr/>
          </p:nvSpPr>
          <p:spPr>
            <a:xfrm>
              <a:off x="2282125" y="4271475"/>
              <a:ext cx="9450" cy="9350"/>
            </a:xfrm>
            <a:custGeom>
              <a:avLst/>
              <a:gdLst/>
              <a:ahLst/>
              <a:cxnLst/>
              <a:rect l="l" t="t" r="r" b="b"/>
              <a:pathLst>
                <a:path w="378" h="374" extrusionOk="0">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3" name="Google Shape;2263;p16"/>
            <p:cNvSpPr/>
            <p:nvPr/>
          </p:nvSpPr>
          <p:spPr>
            <a:xfrm>
              <a:off x="2282550" y="4271900"/>
              <a:ext cx="9025" cy="8925"/>
            </a:xfrm>
            <a:custGeom>
              <a:avLst/>
              <a:gdLst/>
              <a:ahLst/>
              <a:cxnLst/>
              <a:rect l="l" t="t" r="r" b="b"/>
              <a:pathLst>
                <a:path w="361" h="357" extrusionOk="0">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4" name="Google Shape;2264;p16"/>
            <p:cNvSpPr/>
            <p:nvPr/>
          </p:nvSpPr>
          <p:spPr>
            <a:xfrm>
              <a:off x="2282850" y="4272200"/>
              <a:ext cx="8950" cy="8525"/>
            </a:xfrm>
            <a:custGeom>
              <a:avLst/>
              <a:gdLst/>
              <a:ahLst/>
              <a:cxnLst/>
              <a:rect l="l" t="t" r="r" b="b"/>
              <a:pathLst>
                <a:path w="358" h="341" extrusionOk="0">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5" name="Google Shape;2265;p16"/>
            <p:cNvSpPr/>
            <p:nvPr/>
          </p:nvSpPr>
          <p:spPr>
            <a:xfrm>
              <a:off x="2283250" y="4272600"/>
              <a:ext cx="8550" cy="8225"/>
            </a:xfrm>
            <a:custGeom>
              <a:avLst/>
              <a:gdLst/>
              <a:ahLst/>
              <a:cxnLst/>
              <a:rect l="l" t="t" r="r" b="b"/>
              <a:pathLst>
                <a:path w="342" h="329" extrusionOk="0">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6" name="Google Shape;2266;p16"/>
            <p:cNvSpPr/>
            <p:nvPr/>
          </p:nvSpPr>
          <p:spPr>
            <a:xfrm>
              <a:off x="2283675" y="4273025"/>
              <a:ext cx="7900" cy="7800"/>
            </a:xfrm>
            <a:custGeom>
              <a:avLst/>
              <a:gdLst/>
              <a:ahLst/>
              <a:cxnLst/>
              <a:rect l="l" t="t" r="r" b="b"/>
              <a:pathLst>
                <a:path w="316" h="312" extrusionOk="0">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7" name="Google Shape;2267;p16"/>
            <p:cNvSpPr/>
            <p:nvPr/>
          </p:nvSpPr>
          <p:spPr>
            <a:xfrm>
              <a:off x="2284075" y="4273425"/>
              <a:ext cx="7400" cy="7350"/>
            </a:xfrm>
            <a:custGeom>
              <a:avLst/>
              <a:gdLst/>
              <a:ahLst/>
              <a:cxnLst/>
              <a:rect l="l" t="t" r="r" b="b"/>
              <a:pathLst>
                <a:path w="296" h="294" extrusionOk="0">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8" name="Google Shape;2268;p16"/>
            <p:cNvSpPr/>
            <p:nvPr/>
          </p:nvSpPr>
          <p:spPr>
            <a:xfrm>
              <a:off x="2284275" y="4273750"/>
              <a:ext cx="7300" cy="7075"/>
            </a:xfrm>
            <a:custGeom>
              <a:avLst/>
              <a:gdLst/>
              <a:ahLst/>
              <a:cxnLst/>
              <a:rect l="l" t="t" r="r" b="b"/>
              <a:pathLst>
                <a:path w="292" h="283" extrusionOk="0">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9" name="Google Shape;2269;p16"/>
            <p:cNvSpPr/>
            <p:nvPr/>
          </p:nvSpPr>
          <p:spPr>
            <a:xfrm>
              <a:off x="2284700" y="4274150"/>
              <a:ext cx="6775" cy="6625"/>
            </a:xfrm>
            <a:custGeom>
              <a:avLst/>
              <a:gdLst/>
              <a:ahLst/>
              <a:cxnLst/>
              <a:rect l="l" t="t" r="r" b="b"/>
              <a:pathLst>
                <a:path w="271" h="265" extrusionOk="0">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0" name="Google Shape;2270;p16"/>
            <p:cNvSpPr/>
            <p:nvPr/>
          </p:nvSpPr>
          <p:spPr>
            <a:xfrm>
              <a:off x="2285100" y="4274550"/>
              <a:ext cx="6375" cy="6225"/>
            </a:xfrm>
            <a:custGeom>
              <a:avLst/>
              <a:gdLst/>
              <a:ahLst/>
              <a:cxnLst/>
              <a:rect l="l" t="t" r="r" b="b"/>
              <a:pathLst>
                <a:path w="255" h="249" extrusionOk="0">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1" name="Google Shape;2271;p16"/>
            <p:cNvSpPr/>
            <p:nvPr/>
          </p:nvSpPr>
          <p:spPr>
            <a:xfrm>
              <a:off x="2285400" y="4274950"/>
              <a:ext cx="6075" cy="5825"/>
            </a:xfrm>
            <a:custGeom>
              <a:avLst/>
              <a:gdLst/>
              <a:ahLst/>
              <a:cxnLst/>
              <a:rect l="l" t="t" r="r" b="b"/>
              <a:pathLst>
                <a:path w="243" h="233" extrusionOk="0">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2" name="Google Shape;2272;p16"/>
            <p:cNvSpPr/>
            <p:nvPr/>
          </p:nvSpPr>
          <p:spPr>
            <a:xfrm>
              <a:off x="2285825" y="4275275"/>
              <a:ext cx="5750" cy="5500"/>
            </a:xfrm>
            <a:custGeom>
              <a:avLst/>
              <a:gdLst/>
              <a:ahLst/>
              <a:cxnLst/>
              <a:rect l="l" t="t" r="r" b="b"/>
              <a:pathLst>
                <a:path w="230" h="220" extrusionOk="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3" name="Google Shape;2273;p16"/>
            <p:cNvSpPr/>
            <p:nvPr/>
          </p:nvSpPr>
          <p:spPr>
            <a:xfrm>
              <a:off x="2286225" y="4275575"/>
              <a:ext cx="5250" cy="5150"/>
            </a:xfrm>
            <a:custGeom>
              <a:avLst/>
              <a:gdLst/>
              <a:ahLst/>
              <a:cxnLst/>
              <a:rect l="l" t="t" r="r" b="b"/>
              <a:pathLst>
                <a:path w="210" h="206" extrusionOk="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4" name="Google Shape;2274;p16"/>
            <p:cNvSpPr/>
            <p:nvPr/>
          </p:nvSpPr>
          <p:spPr>
            <a:xfrm>
              <a:off x="2286650" y="4275975"/>
              <a:ext cx="4825" cy="4700"/>
            </a:xfrm>
            <a:custGeom>
              <a:avLst/>
              <a:gdLst/>
              <a:ahLst/>
              <a:cxnLst/>
              <a:rect l="l" t="t" r="r" b="b"/>
              <a:pathLst>
                <a:path w="193" h="188" extrusionOk="0">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5" name="Google Shape;2275;p16"/>
            <p:cNvSpPr/>
            <p:nvPr/>
          </p:nvSpPr>
          <p:spPr>
            <a:xfrm>
              <a:off x="2286950" y="4276300"/>
              <a:ext cx="4525" cy="4375"/>
            </a:xfrm>
            <a:custGeom>
              <a:avLst/>
              <a:gdLst/>
              <a:ahLst/>
              <a:cxnLst/>
              <a:rect l="l" t="t" r="r" b="b"/>
              <a:pathLst>
                <a:path w="181" h="175" extrusionOk="0">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6" name="Google Shape;2276;p16"/>
            <p:cNvSpPr/>
            <p:nvPr/>
          </p:nvSpPr>
          <p:spPr>
            <a:xfrm>
              <a:off x="2287350" y="4276700"/>
              <a:ext cx="4225" cy="4075"/>
            </a:xfrm>
            <a:custGeom>
              <a:avLst/>
              <a:gdLst/>
              <a:ahLst/>
              <a:cxnLst/>
              <a:rect l="l" t="t" r="r" b="b"/>
              <a:pathLst>
                <a:path w="169" h="163" extrusionOk="0">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7" name="Google Shape;2277;p16"/>
            <p:cNvSpPr/>
            <p:nvPr/>
          </p:nvSpPr>
          <p:spPr>
            <a:xfrm>
              <a:off x="2287775" y="4277125"/>
              <a:ext cx="3700" cy="3550"/>
            </a:xfrm>
            <a:custGeom>
              <a:avLst/>
              <a:gdLst/>
              <a:ahLst/>
              <a:cxnLst/>
              <a:rect l="l" t="t" r="r" b="b"/>
              <a:pathLst>
                <a:path w="148" h="142" extrusionOk="0">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8" name="Google Shape;2278;p16"/>
            <p:cNvSpPr/>
            <p:nvPr/>
          </p:nvSpPr>
          <p:spPr>
            <a:xfrm>
              <a:off x="2288175" y="4277500"/>
              <a:ext cx="3300" cy="3175"/>
            </a:xfrm>
            <a:custGeom>
              <a:avLst/>
              <a:gdLst/>
              <a:ahLst/>
              <a:cxnLst/>
              <a:rect l="l" t="t" r="r" b="b"/>
              <a:pathLst>
                <a:path w="132" h="127" extrusionOk="0">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279" name="Google Shape;2279;p16"/>
          <p:cNvSpPr/>
          <p:nvPr/>
        </p:nvSpPr>
        <p:spPr>
          <a:xfrm>
            <a:off x="212833" y="283200"/>
            <a:ext cx="11741600" cy="6291600"/>
          </a:xfrm>
          <a:prstGeom prst="roundRect">
            <a:avLst>
              <a:gd name="adj" fmla="val 0"/>
            </a:avLst>
          </a:prstGeom>
          <a:solidFill>
            <a:srgbClr val="FFFFFF">
              <a:alpha val="13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80" name="Google Shape;2280;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s" smtClean="0"/>
              <a:pPr/>
              <a:t>‹#›</a:t>
            </a:fld>
            <a:endParaRPr lang="es"/>
          </a:p>
        </p:txBody>
      </p:sp>
      <p:sp>
        <p:nvSpPr>
          <p:cNvPr id="2281" name="Google Shape;2281;p16"/>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12000"/>
              <a:buNone/>
              <a:defRPr sz="16000">
                <a:solidFill>
                  <a:srgbClr val="FFFFFF"/>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282" name="Google Shape;2282;p16"/>
          <p:cNvSpPr txBox="1">
            <a:spLocks noGrp="1"/>
          </p:cNvSpPr>
          <p:nvPr>
            <p:ph type="sldNum" idx="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
        <p:nvSpPr>
          <p:cNvPr id="2283" name="Google Shape;2283;p16"/>
          <p:cNvSpPr txBox="1">
            <a:spLocks noGrp="1"/>
          </p:cNvSpPr>
          <p:nvPr>
            <p:ph type="subTitle" idx="1"/>
          </p:nvPr>
        </p:nvSpPr>
        <p:spPr>
          <a:xfrm flipH="1">
            <a:off x="3042267" y="4151375"/>
            <a:ext cx="6107600" cy="3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867">
                <a:solidFill>
                  <a:srgbClr val="FFFFFF"/>
                </a:solidFill>
              </a:defRPr>
            </a:lvl1pPr>
            <a:lvl2pPr lvl="1" algn="ctr" rtl="0">
              <a:lnSpc>
                <a:spcPct val="100000"/>
              </a:lnSpc>
              <a:spcBef>
                <a:spcPts val="0"/>
              </a:spcBef>
              <a:spcAft>
                <a:spcPts val="0"/>
              </a:spcAft>
              <a:buClr>
                <a:srgbClr val="FFFFFF"/>
              </a:buClr>
              <a:buSzPts val="1000"/>
              <a:buNone/>
              <a:defRPr sz="1333">
                <a:solidFill>
                  <a:srgbClr val="FFFFFF"/>
                </a:solidFill>
              </a:defRPr>
            </a:lvl2pPr>
            <a:lvl3pPr lvl="2" algn="ctr" rtl="0">
              <a:lnSpc>
                <a:spcPct val="100000"/>
              </a:lnSpc>
              <a:spcBef>
                <a:spcPts val="0"/>
              </a:spcBef>
              <a:spcAft>
                <a:spcPts val="0"/>
              </a:spcAft>
              <a:buClr>
                <a:srgbClr val="FFFFFF"/>
              </a:buClr>
              <a:buSzPts val="1000"/>
              <a:buNone/>
              <a:defRPr sz="1333">
                <a:solidFill>
                  <a:srgbClr val="FFFFFF"/>
                </a:solidFill>
              </a:defRPr>
            </a:lvl3pPr>
            <a:lvl4pPr lvl="3" algn="ctr" rtl="0">
              <a:lnSpc>
                <a:spcPct val="100000"/>
              </a:lnSpc>
              <a:spcBef>
                <a:spcPts val="0"/>
              </a:spcBef>
              <a:spcAft>
                <a:spcPts val="0"/>
              </a:spcAft>
              <a:buClr>
                <a:srgbClr val="FFFFFF"/>
              </a:buClr>
              <a:buSzPts val="1000"/>
              <a:buNone/>
              <a:defRPr sz="1333">
                <a:solidFill>
                  <a:srgbClr val="FFFFFF"/>
                </a:solidFill>
              </a:defRPr>
            </a:lvl4pPr>
            <a:lvl5pPr lvl="4" algn="ctr" rtl="0">
              <a:lnSpc>
                <a:spcPct val="100000"/>
              </a:lnSpc>
              <a:spcBef>
                <a:spcPts val="0"/>
              </a:spcBef>
              <a:spcAft>
                <a:spcPts val="0"/>
              </a:spcAft>
              <a:buClr>
                <a:srgbClr val="FFFFFF"/>
              </a:buClr>
              <a:buSzPts val="1000"/>
              <a:buNone/>
              <a:defRPr sz="1333">
                <a:solidFill>
                  <a:srgbClr val="FFFFFF"/>
                </a:solidFill>
              </a:defRPr>
            </a:lvl5pPr>
            <a:lvl6pPr lvl="5" algn="ctr" rtl="0">
              <a:lnSpc>
                <a:spcPct val="100000"/>
              </a:lnSpc>
              <a:spcBef>
                <a:spcPts val="0"/>
              </a:spcBef>
              <a:spcAft>
                <a:spcPts val="0"/>
              </a:spcAft>
              <a:buClr>
                <a:srgbClr val="FFFFFF"/>
              </a:buClr>
              <a:buSzPts val="1000"/>
              <a:buNone/>
              <a:defRPr sz="1333">
                <a:solidFill>
                  <a:srgbClr val="FFFFFF"/>
                </a:solidFill>
              </a:defRPr>
            </a:lvl6pPr>
            <a:lvl7pPr lvl="6" algn="ctr" rtl="0">
              <a:lnSpc>
                <a:spcPct val="100000"/>
              </a:lnSpc>
              <a:spcBef>
                <a:spcPts val="0"/>
              </a:spcBef>
              <a:spcAft>
                <a:spcPts val="0"/>
              </a:spcAft>
              <a:buClr>
                <a:srgbClr val="FFFFFF"/>
              </a:buClr>
              <a:buSzPts val="1000"/>
              <a:buNone/>
              <a:defRPr sz="1333">
                <a:solidFill>
                  <a:srgbClr val="FFFFFF"/>
                </a:solidFill>
              </a:defRPr>
            </a:lvl7pPr>
            <a:lvl8pPr lvl="7" algn="ctr" rtl="0">
              <a:lnSpc>
                <a:spcPct val="100000"/>
              </a:lnSpc>
              <a:spcBef>
                <a:spcPts val="0"/>
              </a:spcBef>
              <a:spcAft>
                <a:spcPts val="0"/>
              </a:spcAft>
              <a:buClr>
                <a:srgbClr val="FFFFFF"/>
              </a:buClr>
              <a:buSzPts val="1000"/>
              <a:buNone/>
              <a:defRPr sz="1333">
                <a:solidFill>
                  <a:srgbClr val="FFFFFF"/>
                </a:solidFill>
              </a:defRPr>
            </a:lvl8pPr>
            <a:lvl9pPr lvl="8" algn="ct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862937587"/>
      </p:ext>
    </p:extLst>
  </p:cSld>
  <p:clrMapOvr>
    <a:masterClrMapping/>
  </p:clrMapOvr>
  <p:extLst>
    <p:ext uri="{DCECCB84-F9BA-43D5-87BE-67443E8EF086}">
      <p15:sldGuideLst xmlns:p15="http://schemas.microsoft.com/office/powerpoint/2012/main">
        <p15:guide id="1" orient="horz" pos="2136">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CHNOLOGY DESIGN " type="blank">
  <p:cSld name="TECHNOLOGY DESIGN ">
    <p:spTree>
      <p:nvGrpSpPr>
        <p:cNvPr id="1" name="Shape 2284"/>
        <p:cNvGrpSpPr/>
        <p:nvPr/>
      </p:nvGrpSpPr>
      <p:grpSpPr>
        <a:xfrm>
          <a:off x="0" y="0"/>
          <a:ext cx="0" cy="0"/>
          <a:chOff x="0" y="0"/>
          <a:chExt cx="0" cy="0"/>
        </a:xfrm>
      </p:grpSpPr>
      <p:sp>
        <p:nvSpPr>
          <p:cNvPr id="2285" name="Google Shape;2285;p17"/>
          <p:cNvSpPr/>
          <p:nvPr/>
        </p:nvSpPr>
        <p:spPr>
          <a:xfrm>
            <a:off x="0" y="0"/>
            <a:ext cx="12192083" cy="6858056"/>
          </a:xfrm>
          <a:custGeom>
            <a:avLst/>
            <a:gdLst/>
            <a:ahLst/>
            <a:cxnLst/>
            <a:rect l="l" t="t" r="r" b="b"/>
            <a:pathLst>
              <a:path w="66114" h="43008" extrusionOk="0">
                <a:moveTo>
                  <a:pt x="0" y="1"/>
                </a:moveTo>
                <a:lnTo>
                  <a:pt x="66113" y="1"/>
                </a:lnTo>
                <a:lnTo>
                  <a:pt x="66113" y="43007"/>
                </a:lnTo>
                <a:lnTo>
                  <a:pt x="0" y="43007"/>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86" name="Google Shape;2286;p17"/>
          <p:cNvSpPr/>
          <p:nvPr/>
        </p:nvSpPr>
        <p:spPr>
          <a:xfrm>
            <a:off x="2" y="28696"/>
            <a:ext cx="12191900" cy="6829353"/>
          </a:xfrm>
          <a:custGeom>
            <a:avLst/>
            <a:gdLst/>
            <a:ahLst/>
            <a:cxnLst/>
            <a:rect l="l" t="t" r="r" b="b"/>
            <a:pathLst>
              <a:path w="66844" h="37443" extrusionOk="0">
                <a:moveTo>
                  <a:pt x="66843" y="2145"/>
                </a:moveTo>
                <a:cubicBezTo>
                  <a:pt x="61476" y="1"/>
                  <a:pt x="57297" y="2797"/>
                  <a:pt x="56071" y="8690"/>
                </a:cubicBezTo>
                <a:cubicBezTo>
                  <a:pt x="54878" y="14455"/>
                  <a:pt x="48296" y="12269"/>
                  <a:pt x="44770" y="15476"/>
                </a:cubicBezTo>
                <a:cubicBezTo>
                  <a:pt x="39226" y="20520"/>
                  <a:pt x="41297" y="27384"/>
                  <a:pt x="33424" y="27384"/>
                </a:cubicBezTo>
                <a:cubicBezTo>
                  <a:pt x="25551" y="27384"/>
                  <a:pt x="27667" y="20515"/>
                  <a:pt x="22073" y="15476"/>
                </a:cubicBezTo>
                <a:cubicBezTo>
                  <a:pt x="18531" y="12282"/>
                  <a:pt x="11966" y="14455"/>
                  <a:pt x="10772" y="8690"/>
                </a:cubicBezTo>
                <a:cubicBezTo>
                  <a:pt x="9546" y="2789"/>
                  <a:pt x="5368" y="1"/>
                  <a:pt x="0" y="2145"/>
                </a:cubicBezTo>
                <a:lnTo>
                  <a:pt x="0" y="37442"/>
                </a:lnTo>
                <a:lnTo>
                  <a:pt x="66843" y="37442"/>
                </a:lnTo>
                <a:close/>
              </a:path>
            </a:pathLst>
          </a:custGeom>
          <a:gradFill>
            <a:gsLst>
              <a:gs pos="0">
                <a:srgbClr val="72397B"/>
              </a:gs>
              <a:gs pos="56000">
                <a:srgbClr val="3F2767"/>
              </a:gs>
              <a:gs pos="100000">
                <a:srgbClr val="0B1453"/>
              </a:gs>
            </a:gsLst>
            <a:lin ang="5400700"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87" name="Google Shape;2287;p17"/>
          <p:cNvSpPr/>
          <p:nvPr/>
        </p:nvSpPr>
        <p:spPr>
          <a:xfrm>
            <a:off x="1" y="1658685"/>
            <a:ext cx="12191900" cy="5199304"/>
          </a:xfrm>
          <a:custGeom>
            <a:avLst/>
            <a:gdLst/>
            <a:ahLst/>
            <a:cxnLst/>
            <a:rect l="l" t="t" r="r" b="b"/>
            <a:pathLst>
              <a:path w="66844" h="28506" extrusionOk="0">
                <a:moveTo>
                  <a:pt x="405" y="1"/>
                </a:moveTo>
                <a:cubicBezTo>
                  <a:pt x="273" y="1"/>
                  <a:pt x="138" y="4"/>
                  <a:pt x="0" y="11"/>
                </a:cubicBezTo>
                <a:lnTo>
                  <a:pt x="0" y="28505"/>
                </a:lnTo>
                <a:lnTo>
                  <a:pt x="66843" y="28505"/>
                </a:lnTo>
                <a:lnTo>
                  <a:pt x="66843" y="11"/>
                </a:lnTo>
                <a:cubicBezTo>
                  <a:pt x="66720" y="5"/>
                  <a:pt x="66599" y="2"/>
                  <a:pt x="66480" y="2"/>
                </a:cubicBezTo>
                <a:cubicBezTo>
                  <a:pt x="59279" y="2"/>
                  <a:pt x="58011" y="10606"/>
                  <a:pt x="53913" y="10606"/>
                </a:cubicBezTo>
                <a:cubicBezTo>
                  <a:pt x="53427" y="10606"/>
                  <a:pt x="52900" y="10457"/>
                  <a:pt x="52319" y="10122"/>
                </a:cubicBezTo>
                <a:cubicBezTo>
                  <a:pt x="50860" y="9281"/>
                  <a:pt x="49132" y="8680"/>
                  <a:pt x="47451" y="8680"/>
                </a:cubicBezTo>
                <a:cubicBezTo>
                  <a:pt x="45112" y="8680"/>
                  <a:pt x="42864" y="9842"/>
                  <a:pt x="41559" y="13132"/>
                </a:cubicBezTo>
                <a:cubicBezTo>
                  <a:pt x="40391" y="16076"/>
                  <a:pt x="38667" y="17291"/>
                  <a:pt x="37148" y="17291"/>
                </a:cubicBezTo>
                <a:cubicBezTo>
                  <a:pt x="35373" y="17291"/>
                  <a:pt x="33879" y="15631"/>
                  <a:pt x="33879" y="13132"/>
                </a:cubicBezTo>
                <a:lnTo>
                  <a:pt x="33879" y="10873"/>
                </a:lnTo>
                <a:lnTo>
                  <a:pt x="32964" y="10873"/>
                </a:lnTo>
                <a:lnTo>
                  <a:pt x="32964" y="13132"/>
                </a:lnTo>
                <a:cubicBezTo>
                  <a:pt x="32964" y="15631"/>
                  <a:pt x="31470" y="17291"/>
                  <a:pt x="29694" y="17291"/>
                </a:cubicBezTo>
                <a:cubicBezTo>
                  <a:pt x="28175" y="17291"/>
                  <a:pt x="26450" y="16076"/>
                  <a:pt x="25280" y="13132"/>
                </a:cubicBezTo>
                <a:cubicBezTo>
                  <a:pt x="24017" y="9947"/>
                  <a:pt x="22332" y="8991"/>
                  <a:pt x="20218" y="8991"/>
                </a:cubicBezTo>
                <a:cubicBezTo>
                  <a:pt x="18579" y="8991"/>
                  <a:pt x="16682" y="9566"/>
                  <a:pt x="14524" y="10122"/>
                </a:cubicBezTo>
                <a:cubicBezTo>
                  <a:pt x="14138" y="10222"/>
                  <a:pt x="13776" y="10269"/>
                  <a:pt x="13435" y="10269"/>
                </a:cubicBezTo>
                <a:cubicBezTo>
                  <a:pt x="8373" y="10269"/>
                  <a:pt x="7900" y="1"/>
                  <a:pt x="405" y="1"/>
                </a:cubicBezTo>
                <a:close/>
              </a:path>
            </a:pathLst>
          </a:custGeom>
          <a:solidFill>
            <a:srgbClr val="F9FBF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2288" name="Google Shape;2288;p17"/>
          <p:cNvPicPr preferRelativeResize="0"/>
          <p:nvPr/>
        </p:nvPicPr>
        <p:blipFill>
          <a:blip r:embed="rId2">
            <a:alphaModFix/>
          </a:blip>
          <a:stretch>
            <a:fillRect/>
          </a:stretch>
        </p:blipFill>
        <p:spPr>
          <a:xfrm>
            <a:off x="0" y="-90321"/>
            <a:ext cx="12335869" cy="7315309"/>
          </a:xfrm>
          <a:prstGeom prst="rect">
            <a:avLst/>
          </a:prstGeom>
          <a:noFill/>
          <a:ln>
            <a:noFill/>
          </a:ln>
        </p:spPr>
      </p:pic>
      <p:sp>
        <p:nvSpPr>
          <p:cNvPr id="2289" name="Google Shape;2289;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57F1E4F-1CFF-5643-939E-217C01CDF565}" type="slidenum">
              <a:rPr lang="en-US" smtClean="0"/>
              <a:pPr/>
              <a:t>‹#›</a:t>
            </a:fld>
            <a:endParaRPr lang="en-US" dirty="0"/>
          </a:p>
        </p:txBody>
      </p:sp>
      <p:sp>
        <p:nvSpPr>
          <p:cNvPr id="2290" name="Google Shape;2290;p17"/>
          <p:cNvSpPr txBox="1">
            <a:spLocks noGrp="1"/>
          </p:cNvSpPr>
          <p:nvPr>
            <p:ph type="title"/>
          </p:nvPr>
        </p:nvSpPr>
        <p:spPr>
          <a:xfrm flipH="1">
            <a:off x="5371067" y="3729233"/>
            <a:ext cx="6305600" cy="798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1800"/>
              <a:buNone/>
              <a:defRPr sz="2400">
                <a:solidFill>
                  <a:srgbClr val="0F0F4B"/>
                </a:solidFill>
              </a:defRPr>
            </a:lvl1pPr>
            <a:lvl2pPr lvl="1" algn="r" rtl="0">
              <a:spcBef>
                <a:spcPts val="0"/>
              </a:spcBef>
              <a:spcAft>
                <a:spcPts val="0"/>
              </a:spcAft>
              <a:buClr>
                <a:srgbClr val="0F0F4B"/>
              </a:buClr>
              <a:buSzPts val="1800"/>
              <a:buNone/>
              <a:defRPr sz="2400">
                <a:solidFill>
                  <a:srgbClr val="0F0F4B"/>
                </a:solidFill>
              </a:defRPr>
            </a:lvl2pPr>
            <a:lvl3pPr lvl="2" algn="r" rtl="0">
              <a:spcBef>
                <a:spcPts val="0"/>
              </a:spcBef>
              <a:spcAft>
                <a:spcPts val="0"/>
              </a:spcAft>
              <a:buClr>
                <a:srgbClr val="0F0F4B"/>
              </a:buClr>
              <a:buSzPts val="1800"/>
              <a:buNone/>
              <a:defRPr sz="2400">
                <a:solidFill>
                  <a:srgbClr val="0F0F4B"/>
                </a:solidFill>
              </a:defRPr>
            </a:lvl3pPr>
            <a:lvl4pPr lvl="3" algn="r" rtl="0">
              <a:spcBef>
                <a:spcPts val="0"/>
              </a:spcBef>
              <a:spcAft>
                <a:spcPts val="0"/>
              </a:spcAft>
              <a:buClr>
                <a:srgbClr val="0F0F4B"/>
              </a:buClr>
              <a:buSzPts val="1800"/>
              <a:buNone/>
              <a:defRPr sz="2400">
                <a:solidFill>
                  <a:srgbClr val="0F0F4B"/>
                </a:solidFill>
              </a:defRPr>
            </a:lvl4pPr>
            <a:lvl5pPr lvl="4" algn="r" rtl="0">
              <a:spcBef>
                <a:spcPts val="0"/>
              </a:spcBef>
              <a:spcAft>
                <a:spcPts val="0"/>
              </a:spcAft>
              <a:buClr>
                <a:srgbClr val="0F0F4B"/>
              </a:buClr>
              <a:buSzPts val="1800"/>
              <a:buNone/>
              <a:defRPr sz="2400">
                <a:solidFill>
                  <a:srgbClr val="0F0F4B"/>
                </a:solidFill>
              </a:defRPr>
            </a:lvl5pPr>
            <a:lvl6pPr lvl="5" algn="r" rtl="0">
              <a:spcBef>
                <a:spcPts val="0"/>
              </a:spcBef>
              <a:spcAft>
                <a:spcPts val="0"/>
              </a:spcAft>
              <a:buClr>
                <a:srgbClr val="0F0F4B"/>
              </a:buClr>
              <a:buSzPts val="1800"/>
              <a:buNone/>
              <a:defRPr sz="2400">
                <a:solidFill>
                  <a:srgbClr val="0F0F4B"/>
                </a:solidFill>
              </a:defRPr>
            </a:lvl6pPr>
            <a:lvl7pPr lvl="6" algn="r" rtl="0">
              <a:spcBef>
                <a:spcPts val="0"/>
              </a:spcBef>
              <a:spcAft>
                <a:spcPts val="0"/>
              </a:spcAft>
              <a:buClr>
                <a:srgbClr val="0F0F4B"/>
              </a:buClr>
              <a:buSzPts val="1800"/>
              <a:buNone/>
              <a:defRPr sz="2400">
                <a:solidFill>
                  <a:srgbClr val="0F0F4B"/>
                </a:solidFill>
              </a:defRPr>
            </a:lvl7pPr>
            <a:lvl8pPr lvl="7" algn="r" rtl="0">
              <a:spcBef>
                <a:spcPts val="0"/>
              </a:spcBef>
              <a:spcAft>
                <a:spcPts val="0"/>
              </a:spcAft>
              <a:buClr>
                <a:srgbClr val="0F0F4B"/>
              </a:buClr>
              <a:buSzPts val="1800"/>
              <a:buNone/>
              <a:defRPr sz="2400">
                <a:solidFill>
                  <a:srgbClr val="0F0F4B"/>
                </a:solidFill>
              </a:defRPr>
            </a:lvl8pPr>
            <a:lvl9pPr lvl="8" algn="r" rtl="0">
              <a:spcBef>
                <a:spcPts val="0"/>
              </a:spcBef>
              <a:spcAft>
                <a:spcPts val="0"/>
              </a:spcAft>
              <a:buClr>
                <a:srgbClr val="0F0F4B"/>
              </a:buClr>
              <a:buSzPts val="1800"/>
              <a:buNone/>
              <a:defRPr sz="2400">
                <a:solidFill>
                  <a:srgbClr val="0F0F4B"/>
                </a:solidFill>
              </a:defRPr>
            </a:lvl9pPr>
          </a:lstStyle>
          <a:p>
            <a:r>
              <a:rPr lang="en-US"/>
              <a:t>Click to edit Master title style</a:t>
            </a:r>
            <a:endParaRPr/>
          </a:p>
        </p:txBody>
      </p:sp>
      <p:sp>
        <p:nvSpPr>
          <p:cNvPr id="2291" name="Google Shape;2291;p17"/>
          <p:cNvSpPr txBox="1">
            <a:spLocks noGrp="1"/>
          </p:cNvSpPr>
          <p:nvPr>
            <p:ph type="subTitle" idx="1"/>
          </p:nvPr>
        </p:nvSpPr>
        <p:spPr>
          <a:xfrm flipH="1">
            <a:off x="9027867" y="4527233"/>
            <a:ext cx="2648800" cy="39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F0F4B"/>
              </a:buClr>
              <a:buSzPts val="1000"/>
              <a:buNone/>
              <a:defRPr sz="1333">
                <a:solidFill>
                  <a:srgbClr val="0F0F4B"/>
                </a:solidFill>
              </a:defRPr>
            </a:lvl1pPr>
            <a:lvl2pPr lvl="1" algn="r" rtl="0">
              <a:lnSpc>
                <a:spcPct val="100000"/>
              </a:lnSpc>
              <a:spcBef>
                <a:spcPts val="0"/>
              </a:spcBef>
              <a:spcAft>
                <a:spcPts val="0"/>
              </a:spcAft>
              <a:buClr>
                <a:srgbClr val="0F0F4B"/>
              </a:buClr>
              <a:buSzPts val="1000"/>
              <a:buNone/>
              <a:defRPr sz="1333">
                <a:solidFill>
                  <a:srgbClr val="0F0F4B"/>
                </a:solidFill>
              </a:defRPr>
            </a:lvl2pPr>
            <a:lvl3pPr lvl="2" algn="r" rtl="0">
              <a:lnSpc>
                <a:spcPct val="100000"/>
              </a:lnSpc>
              <a:spcBef>
                <a:spcPts val="0"/>
              </a:spcBef>
              <a:spcAft>
                <a:spcPts val="0"/>
              </a:spcAft>
              <a:buClr>
                <a:srgbClr val="0F0F4B"/>
              </a:buClr>
              <a:buSzPts val="1000"/>
              <a:buNone/>
              <a:defRPr sz="1333">
                <a:solidFill>
                  <a:srgbClr val="0F0F4B"/>
                </a:solidFill>
              </a:defRPr>
            </a:lvl3pPr>
            <a:lvl4pPr lvl="3" algn="r" rtl="0">
              <a:lnSpc>
                <a:spcPct val="100000"/>
              </a:lnSpc>
              <a:spcBef>
                <a:spcPts val="0"/>
              </a:spcBef>
              <a:spcAft>
                <a:spcPts val="0"/>
              </a:spcAft>
              <a:buClr>
                <a:srgbClr val="0F0F4B"/>
              </a:buClr>
              <a:buSzPts val="1000"/>
              <a:buNone/>
              <a:defRPr sz="1333">
                <a:solidFill>
                  <a:srgbClr val="0F0F4B"/>
                </a:solidFill>
              </a:defRPr>
            </a:lvl4pPr>
            <a:lvl5pPr lvl="4" algn="r" rtl="0">
              <a:lnSpc>
                <a:spcPct val="100000"/>
              </a:lnSpc>
              <a:spcBef>
                <a:spcPts val="0"/>
              </a:spcBef>
              <a:spcAft>
                <a:spcPts val="0"/>
              </a:spcAft>
              <a:buClr>
                <a:srgbClr val="0F0F4B"/>
              </a:buClr>
              <a:buSzPts val="1000"/>
              <a:buNone/>
              <a:defRPr sz="1333">
                <a:solidFill>
                  <a:srgbClr val="0F0F4B"/>
                </a:solidFill>
              </a:defRPr>
            </a:lvl5pPr>
            <a:lvl6pPr lvl="5" algn="r" rtl="0">
              <a:lnSpc>
                <a:spcPct val="100000"/>
              </a:lnSpc>
              <a:spcBef>
                <a:spcPts val="0"/>
              </a:spcBef>
              <a:spcAft>
                <a:spcPts val="0"/>
              </a:spcAft>
              <a:buClr>
                <a:srgbClr val="0F0F4B"/>
              </a:buClr>
              <a:buSzPts val="1000"/>
              <a:buNone/>
              <a:defRPr sz="1333">
                <a:solidFill>
                  <a:srgbClr val="0F0F4B"/>
                </a:solidFill>
              </a:defRPr>
            </a:lvl6pPr>
            <a:lvl7pPr lvl="6" algn="r" rtl="0">
              <a:lnSpc>
                <a:spcPct val="100000"/>
              </a:lnSpc>
              <a:spcBef>
                <a:spcPts val="0"/>
              </a:spcBef>
              <a:spcAft>
                <a:spcPts val="0"/>
              </a:spcAft>
              <a:buClr>
                <a:srgbClr val="0F0F4B"/>
              </a:buClr>
              <a:buSzPts val="1000"/>
              <a:buNone/>
              <a:defRPr sz="1333">
                <a:solidFill>
                  <a:srgbClr val="0F0F4B"/>
                </a:solidFill>
              </a:defRPr>
            </a:lvl7pPr>
            <a:lvl8pPr lvl="7" algn="r" rtl="0">
              <a:lnSpc>
                <a:spcPct val="100000"/>
              </a:lnSpc>
              <a:spcBef>
                <a:spcPts val="0"/>
              </a:spcBef>
              <a:spcAft>
                <a:spcPts val="0"/>
              </a:spcAft>
              <a:buClr>
                <a:srgbClr val="0F0F4B"/>
              </a:buClr>
              <a:buSzPts val="1000"/>
              <a:buNone/>
              <a:defRPr sz="1333">
                <a:solidFill>
                  <a:srgbClr val="0F0F4B"/>
                </a:solidFill>
              </a:defRPr>
            </a:lvl8pPr>
            <a:lvl9pPr lvl="8" algn="r" rtl="0">
              <a:lnSpc>
                <a:spcPct val="100000"/>
              </a:lnSpc>
              <a:spcBef>
                <a:spcPts val="0"/>
              </a:spcBef>
              <a:spcAft>
                <a:spcPts val="0"/>
              </a:spcAft>
              <a:buClr>
                <a:srgbClr val="0F0F4B"/>
              </a:buClr>
              <a:buSzPts val="1000"/>
              <a:buNone/>
              <a:defRPr sz="1333">
                <a:solidFill>
                  <a:srgbClr val="0F0F4B"/>
                </a:solidFill>
              </a:defRPr>
            </a:lvl9pPr>
          </a:lstStyle>
          <a:p>
            <a:r>
              <a:rPr lang="en-US"/>
              <a:t>Click to edit Master subtitle style</a:t>
            </a:r>
            <a:endParaRPr/>
          </a:p>
        </p:txBody>
      </p:sp>
    </p:spTree>
    <p:extLst>
      <p:ext uri="{BB962C8B-B14F-4D97-AF65-F5344CB8AC3E}">
        <p14:creationId xmlns:p14="http://schemas.microsoft.com/office/powerpoint/2010/main" val="1997675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292"/>
        <p:cNvGrpSpPr/>
        <p:nvPr/>
      </p:nvGrpSpPr>
      <p:grpSpPr>
        <a:xfrm>
          <a:off x="0" y="0"/>
          <a:ext cx="0" cy="0"/>
          <a:chOff x="0" y="0"/>
          <a:chExt cx="0" cy="0"/>
        </a:xfrm>
      </p:grpSpPr>
      <p:sp>
        <p:nvSpPr>
          <p:cNvPr id="2293" name="Google Shape;2293;p18"/>
          <p:cNvSpPr/>
          <p:nvPr/>
        </p:nvSpPr>
        <p:spPr>
          <a:xfrm rot="9891484">
            <a:off x="7332643" y="167414"/>
            <a:ext cx="4570616" cy="1486020"/>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94" name="Google Shape;2294;p18"/>
          <p:cNvSpPr/>
          <p:nvPr/>
        </p:nvSpPr>
        <p:spPr>
          <a:xfrm rot="10800000">
            <a:off x="-43196" y="-34379"/>
            <a:ext cx="5674909" cy="4127315"/>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
        <p:nvSpPr>
          <p:cNvPr id="2295" name="Google Shape;2295;p18"/>
          <p:cNvSpPr/>
          <p:nvPr/>
        </p:nvSpPr>
        <p:spPr>
          <a:xfrm flipH="1">
            <a:off x="3" y="4267569"/>
            <a:ext cx="3604352" cy="2621239"/>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
        <p:nvSpPr>
          <p:cNvPr id="2296" name="Google Shape;2296;p18"/>
          <p:cNvSpPr/>
          <p:nvPr/>
        </p:nvSpPr>
        <p:spPr>
          <a:xfrm rot="10800000" flipH="1">
            <a:off x="-94364" y="-49757"/>
            <a:ext cx="2622792" cy="192034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97" name="Google Shape;2297;p18"/>
          <p:cNvSpPr/>
          <p:nvPr/>
        </p:nvSpPr>
        <p:spPr>
          <a:xfrm rot="-9044995" flipH="1">
            <a:off x="2394737" y="1293"/>
            <a:ext cx="2231996" cy="1024187"/>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98" name="Google Shape;2298;p18"/>
          <p:cNvSpPr/>
          <p:nvPr/>
        </p:nvSpPr>
        <p:spPr>
          <a:xfrm>
            <a:off x="6578755" y="2761493"/>
            <a:ext cx="5674909" cy="4127315"/>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
        <p:nvSpPr>
          <p:cNvPr id="2299" name="Google Shape;2299;p18"/>
          <p:cNvSpPr/>
          <p:nvPr/>
        </p:nvSpPr>
        <p:spPr>
          <a:xfrm rot="10800000" flipH="1">
            <a:off x="8838413" y="-49879"/>
            <a:ext cx="3391240" cy="2466509"/>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l="50000" t="50000" r="50000" b="50000"/>
            </a:path>
            <a:tileRect/>
          </a:gradFill>
          <a:ln>
            <a:noFill/>
          </a:ln>
        </p:spPr>
        <p:txBody>
          <a:bodyPr spcFirstLastPara="1" wrap="square" lIns="64267" tIns="64267" rIns="64267" bIns="64267" anchor="ctr" anchorCtr="0">
            <a:noAutofit/>
          </a:bodyPr>
          <a:lstStyle/>
          <a:p>
            <a:pPr marL="0" lvl="0" indent="0" algn="l" rtl="0">
              <a:spcBef>
                <a:spcPts val="0"/>
              </a:spcBef>
              <a:spcAft>
                <a:spcPts val="0"/>
              </a:spcAft>
              <a:buNone/>
            </a:pPr>
            <a:endParaRPr sz="1867"/>
          </a:p>
        </p:txBody>
      </p:sp>
      <p:sp>
        <p:nvSpPr>
          <p:cNvPr id="2300" name="Google Shape;2300;p18"/>
          <p:cNvSpPr/>
          <p:nvPr/>
        </p:nvSpPr>
        <p:spPr>
          <a:xfrm flipH="1">
            <a:off x="9988551" y="6736287"/>
            <a:ext cx="1192139" cy="144032"/>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01" name="Google Shape;2301;p18"/>
          <p:cNvSpPr/>
          <p:nvPr/>
        </p:nvSpPr>
        <p:spPr>
          <a:xfrm flipH="1">
            <a:off x="9628408" y="4968444"/>
            <a:ext cx="2622792" cy="192034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02" name="Google Shape;2302;p18"/>
          <p:cNvSpPr/>
          <p:nvPr/>
        </p:nvSpPr>
        <p:spPr>
          <a:xfrm rot="1755005" flipH="1">
            <a:off x="7520961" y="5813551"/>
            <a:ext cx="2231996" cy="1024187"/>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2303" name="Google Shape;2303;p18"/>
          <p:cNvPicPr preferRelativeResize="0"/>
          <p:nvPr/>
        </p:nvPicPr>
        <p:blipFill>
          <a:blip r:embed="rId2">
            <a:alphaModFix/>
          </a:blip>
          <a:stretch>
            <a:fillRect/>
          </a:stretch>
        </p:blipFill>
        <p:spPr>
          <a:xfrm>
            <a:off x="-16" y="-403721"/>
            <a:ext cx="12335869" cy="7315309"/>
          </a:xfrm>
          <a:prstGeom prst="rect">
            <a:avLst/>
          </a:prstGeom>
          <a:noFill/>
          <a:ln>
            <a:noFill/>
          </a:ln>
        </p:spPr>
      </p:pic>
      <p:sp>
        <p:nvSpPr>
          <p:cNvPr id="2304" name="Google Shape;2304;p18"/>
          <p:cNvSpPr/>
          <p:nvPr/>
        </p:nvSpPr>
        <p:spPr>
          <a:xfrm>
            <a:off x="954634" y="2971937"/>
            <a:ext cx="11275047" cy="1349679"/>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05" name="Google Shape;2305;p18"/>
          <p:cNvSpPr/>
          <p:nvPr/>
        </p:nvSpPr>
        <p:spPr>
          <a:xfrm rot="10800000" flipH="1">
            <a:off x="976147" y="-41288"/>
            <a:ext cx="1192139" cy="144032"/>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06" name="Google Shape;2306;p18"/>
          <p:cNvSpPr txBox="1">
            <a:spLocks noGrp="1"/>
          </p:cNvSpPr>
          <p:nvPr>
            <p:ph type="title"/>
          </p:nvPr>
        </p:nvSpPr>
        <p:spPr>
          <a:xfrm>
            <a:off x="1733200" y="2081051"/>
            <a:ext cx="6163200" cy="1756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F0F4B"/>
              </a:buClr>
              <a:buSzPts val="4800"/>
              <a:buNone/>
              <a:defRPr sz="64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a:r>
              <a:rPr lang="en-US"/>
              <a:t>Click to edit Master title style</a:t>
            </a:r>
            <a:endParaRPr/>
          </a:p>
        </p:txBody>
      </p:sp>
      <p:sp>
        <p:nvSpPr>
          <p:cNvPr id="2307" name="Google Shape;2307;p18"/>
          <p:cNvSpPr txBox="1">
            <a:spLocks noGrp="1"/>
          </p:cNvSpPr>
          <p:nvPr>
            <p:ph type="subTitle" idx="1"/>
          </p:nvPr>
        </p:nvSpPr>
        <p:spPr>
          <a:xfrm>
            <a:off x="2371700" y="4397151"/>
            <a:ext cx="4210000" cy="1014800"/>
          </a:xfrm>
          <a:prstGeom prst="rect">
            <a:avLst/>
          </a:prstGeom>
        </p:spPr>
        <p:txBody>
          <a:bodyPr spcFirstLastPara="1" wrap="square" lIns="90000" tIns="91425" rIns="91425" bIns="91425" anchor="t" anchorCtr="0">
            <a:noAutofit/>
          </a:bodyPr>
          <a:lstStyle>
            <a:lvl1pPr lvl="0" algn="r" rtl="0">
              <a:lnSpc>
                <a:spcPct val="100000"/>
              </a:lnSpc>
              <a:spcBef>
                <a:spcPts val="0"/>
              </a:spcBef>
              <a:spcAft>
                <a:spcPts val="0"/>
              </a:spcAft>
              <a:buClr>
                <a:srgbClr val="0F0F4B"/>
              </a:buClr>
              <a:buSzPts val="1200"/>
              <a:buNone/>
              <a:defRPr>
                <a:solidFill>
                  <a:srgbClr val="0F0F4B"/>
                </a:solidFill>
              </a:defRPr>
            </a:lvl1pPr>
            <a:lvl2pPr lvl="1" algn="r" rtl="0">
              <a:lnSpc>
                <a:spcPct val="100000"/>
              </a:lnSpc>
              <a:spcBef>
                <a:spcPts val="0"/>
              </a:spcBef>
              <a:spcAft>
                <a:spcPts val="0"/>
              </a:spcAft>
              <a:buClr>
                <a:srgbClr val="0F0F4B"/>
              </a:buClr>
              <a:buSzPts val="1800"/>
              <a:buNone/>
              <a:defRPr sz="2400">
                <a:solidFill>
                  <a:srgbClr val="0F0F4B"/>
                </a:solidFill>
              </a:defRPr>
            </a:lvl2pPr>
            <a:lvl3pPr lvl="2" algn="r" rtl="0">
              <a:lnSpc>
                <a:spcPct val="100000"/>
              </a:lnSpc>
              <a:spcBef>
                <a:spcPts val="0"/>
              </a:spcBef>
              <a:spcAft>
                <a:spcPts val="0"/>
              </a:spcAft>
              <a:buClr>
                <a:srgbClr val="0F0F4B"/>
              </a:buClr>
              <a:buSzPts val="1800"/>
              <a:buNone/>
              <a:defRPr sz="2400">
                <a:solidFill>
                  <a:srgbClr val="0F0F4B"/>
                </a:solidFill>
              </a:defRPr>
            </a:lvl3pPr>
            <a:lvl4pPr lvl="3" algn="r" rtl="0">
              <a:lnSpc>
                <a:spcPct val="100000"/>
              </a:lnSpc>
              <a:spcBef>
                <a:spcPts val="0"/>
              </a:spcBef>
              <a:spcAft>
                <a:spcPts val="0"/>
              </a:spcAft>
              <a:buClr>
                <a:srgbClr val="0F0F4B"/>
              </a:buClr>
              <a:buSzPts val="1800"/>
              <a:buNone/>
              <a:defRPr sz="2400">
                <a:solidFill>
                  <a:srgbClr val="0F0F4B"/>
                </a:solidFill>
              </a:defRPr>
            </a:lvl4pPr>
            <a:lvl5pPr lvl="4" algn="r" rtl="0">
              <a:lnSpc>
                <a:spcPct val="100000"/>
              </a:lnSpc>
              <a:spcBef>
                <a:spcPts val="0"/>
              </a:spcBef>
              <a:spcAft>
                <a:spcPts val="0"/>
              </a:spcAft>
              <a:buClr>
                <a:srgbClr val="0F0F4B"/>
              </a:buClr>
              <a:buSzPts val="1800"/>
              <a:buNone/>
              <a:defRPr sz="2400">
                <a:solidFill>
                  <a:srgbClr val="0F0F4B"/>
                </a:solidFill>
              </a:defRPr>
            </a:lvl5pPr>
            <a:lvl6pPr lvl="5" algn="r" rtl="0">
              <a:lnSpc>
                <a:spcPct val="100000"/>
              </a:lnSpc>
              <a:spcBef>
                <a:spcPts val="0"/>
              </a:spcBef>
              <a:spcAft>
                <a:spcPts val="0"/>
              </a:spcAft>
              <a:buClr>
                <a:srgbClr val="0F0F4B"/>
              </a:buClr>
              <a:buSzPts val="1800"/>
              <a:buNone/>
              <a:defRPr sz="2400">
                <a:solidFill>
                  <a:srgbClr val="0F0F4B"/>
                </a:solidFill>
              </a:defRPr>
            </a:lvl6pPr>
            <a:lvl7pPr lvl="6" algn="r" rtl="0">
              <a:lnSpc>
                <a:spcPct val="100000"/>
              </a:lnSpc>
              <a:spcBef>
                <a:spcPts val="0"/>
              </a:spcBef>
              <a:spcAft>
                <a:spcPts val="0"/>
              </a:spcAft>
              <a:buClr>
                <a:srgbClr val="0F0F4B"/>
              </a:buClr>
              <a:buSzPts val="1800"/>
              <a:buNone/>
              <a:defRPr sz="2400">
                <a:solidFill>
                  <a:srgbClr val="0F0F4B"/>
                </a:solidFill>
              </a:defRPr>
            </a:lvl7pPr>
            <a:lvl8pPr lvl="7" algn="r" rtl="0">
              <a:lnSpc>
                <a:spcPct val="100000"/>
              </a:lnSpc>
              <a:spcBef>
                <a:spcPts val="0"/>
              </a:spcBef>
              <a:spcAft>
                <a:spcPts val="0"/>
              </a:spcAft>
              <a:buClr>
                <a:srgbClr val="0F0F4B"/>
              </a:buClr>
              <a:buSzPts val="1800"/>
              <a:buNone/>
              <a:defRPr sz="2400">
                <a:solidFill>
                  <a:srgbClr val="0F0F4B"/>
                </a:solidFill>
              </a:defRPr>
            </a:lvl8pPr>
            <a:lvl9pPr lvl="8" algn="r" rtl="0">
              <a:lnSpc>
                <a:spcPct val="100000"/>
              </a:lnSpc>
              <a:spcBef>
                <a:spcPts val="0"/>
              </a:spcBef>
              <a:spcAft>
                <a:spcPts val="0"/>
              </a:spcAft>
              <a:buClr>
                <a:srgbClr val="0F0F4B"/>
              </a:buClr>
              <a:buSzPts val="1800"/>
              <a:buNone/>
              <a:defRPr sz="2400">
                <a:solidFill>
                  <a:srgbClr val="0F0F4B"/>
                </a:solidFill>
              </a:defRPr>
            </a:lvl9pPr>
          </a:lstStyle>
          <a:p>
            <a:r>
              <a:rPr lang="en-US"/>
              <a:t>Click to edit Master subtitle style</a:t>
            </a:r>
            <a:endParaRPr/>
          </a:p>
        </p:txBody>
      </p:sp>
    </p:spTree>
    <p:extLst>
      <p:ext uri="{BB962C8B-B14F-4D97-AF65-F5344CB8AC3E}">
        <p14:creationId xmlns:p14="http://schemas.microsoft.com/office/powerpoint/2010/main" val="37610123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782113"/>
            <a:ext cx="10994760" cy="1018035"/>
          </a:xfrm>
        </p:spPr>
        <p:txBody>
          <a:bodyPr>
            <a:normAutofit/>
          </a:bodyPr>
          <a:lstStyle>
            <a:lvl1pPr algn="l">
              <a:defRPr sz="4800" baseline="0">
                <a:solidFill>
                  <a:srgbClr val="5EEC3C"/>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598621" y="2003753"/>
            <a:ext cx="10994760" cy="4479344"/>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23860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7515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312"/>
        <p:cNvGrpSpPr/>
        <p:nvPr/>
      </p:nvGrpSpPr>
      <p:grpSpPr>
        <a:xfrm>
          <a:off x="0" y="0"/>
          <a:ext cx="0" cy="0"/>
          <a:chOff x="0" y="0"/>
          <a:chExt cx="0" cy="0"/>
        </a:xfrm>
      </p:grpSpPr>
    </p:spTree>
    <p:extLst>
      <p:ext uri="{BB962C8B-B14F-4D97-AF65-F5344CB8AC3E}">
        <p14:creationId xmlns:p14="http://schemas.microsoft.com/office/powerpoint/2010/main" val="325005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1_Title and subtitle">
    <p:bg>
      <p:bgPr>
        <a:solidFill>
          <a:srgbClr val="FFFFFF"/>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60063" y="1325200"/>
            <a:ext cx="407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r>
              <a:rPr lang="en-US"/>
              <a:t>Click to edit Master title style</a:t>
            </a:r>
            <a:endParaRPr/>
          </a:p>
        </p:txBody>
      </p:sp>
      <p:sp>
        <p:nvSpPr>
          <p:cNvPr id="42" name="Google Shape;42;p6"/>
          <p:cNvSpPr txBox="1">
            <a:spLocks noGrp="1"/>
          </p:cNvSpPr>
          <p:nvPr>
            <p:ph type="subTitle" idx="1"/>
          </p:nvPr>
        </p:nvSpPr>
        <p:spPr>
          <a:xfrm>
            <a:off x="819700" y="3419700"/>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sp>
        <p:nvSpPr>
          <p:cNvPr id="43" name="Google Shape;43;p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CCCCCC"/>
                </a:solidFill>
                <a:latin typeface="Arvo"/>
                <a:ea typeface="Arvo"/>
                <a:cs typeface="Arvo"/>
                <a:sym typeface="Arvo"/>
              </a:defRPr>
            </a:lvl1pPr>
            <a:lvl2pPr lvl="1" rtl="0">
              <a:buNone/>
              <a:defRPr sz="1600">
                <a:solidFill>
                  <a:srgbClr val="CCCCCC"/>
                </a:solidFill>
                <a:latin typeface="Arvo"/>
                <a:ea typeface="Arvo"/>
                <a:cs typeface="Arvo"/>
                <a:sym typeface="Arvo"/>
              </a:defRPr>
            </a:lvl2pPr>
            <a:lvl3pPr lvl="2" rtl="0">
              <a:buNone/>
              <a:defRPr sz="1600">
                <a:solidFill>
                  <a:srgbClr val="CCCCCC"/>
                </a:solidFill>
                <a:latin typeface="Arvo"/>
                <a:ea typeface="Arvo"/>
                <a:cs typeface="Arvo"/>
                <a:sym typeface="Arvo"/>
              </a:defRPr>
            </a:lvl3pPr>
            <a:lvl4pPr lvl="3" rtl="0">
              <a:buNone/>
              <a:defRPr sz="1600">
                <a:solidFill>
                  <a:srgbClr val="CCCCCC"/>
                </a:solidFill>
                <a:latin typeface="Arvo"/>
                <a:ea typeface="Arvo"/>
                <a:cs typeface="Arvo"/>
                <a:sym typeface="Arvo"/>
              </a:defRPr>
            </a:lvl4pPr>
            <a:lvl5pPr lvl="4" rtl="0">
              <a:buNone/>
              <a:defRPr sz="1600">
                <a:solidFill>
                  <a:srgbClr val="CCCCCC"/>
                </a:solidFill>
                <a:latin typeface="Arvo"/>
                <a:ea typeface="Arvo"/>
                <a:cs typeface="Arvo"/>
                <a:sym typeface="Arvo"/>
              </a:defRPr>
            </a:lvl5pPr>
            <a:lvl6pPr lvl="5" rtl="0">
              <a:buNone/>
              <a:defRPr sz="1600">
                <a:solidFill>
                  <a:srgbClr val="CCCCCC"/>
                </a:solidFill>
                <a:latin typeface="Arvo"/>
                <a:ea typeface="Arvo"/>
                <a:cs typeface="Arvo"/>
                <a:sym typeface="Arvo"/>
              </a:defRPr>
            </a:lvl6pPr>
            <a:lvl7pPr lvl="6" rtl="0">
              <a:buNone/>
              <a:defRPr sz="1600">
                <a:solidFill>
                  <a:srgbClr val="CCCCCC"/>
                </a:solidFill>
                <a:latin typeface="Arvo"/>
                <a:ea typeface="Arvo"/>
                <a:cs typeface="Arvo"/>
                <a:sym typeface="Arvo"/>
              </a:defRPr>
            </a:lvl7pPr>
            <a:lvl8pPr lvl="7" rtl="0">
              <a:buNone/>
              <a:defRPr sz="1600">
                <a:solidFill>
                  <a:srgbClr val="CCCCCC"/>
                </a:solidFill>
                <a:latin typeface="Arvo"/>
                <a:ea typeface="Arvo"/>
                <a:cs typeface="Arvo"/>
                <a:sym typeface="Arvo"/>
              </a:defRPr>
            </a:lvl8pPr>
            <a:lvl9pPr lvl="8" rtl="0">
              <a:buNone/>
              <a:defRPr sz="1600">
                <a:solidFill>
                  <a:srgbClr val="CCCCCC"/>
                </a:solidFill>
                <a:latin typeface="Arvo"/>
                <a:ea typeface="Arvo"/>
                <a:cs typeface="Arvo"/>
                <a:sym typeface="Arvo"/>
              </a:defRPr>
            </a:lvl9pPr>
          </a:lstStyle>
          <a:p>
            <a:fld id="{00000000-1234-1234-1234-123412341234}" type="slidenum">
              <a:rPr lang="es" smtClean="0"/>
              <a:pPr/>
              <a:t>‹#›</a:t>
            </a:fld>
            <a:endParaRPr lang="es"/>
          </a:p>
        </p:txBody>
      </p:sp>
      <p:cxnSp>
        <p:nvCxnSpPr>
          <p:cNvPr id="44" name="Google Shape;44;p6"/>
          <p:cNvCxnSpPr/>
          <p:nvPr/>
        </p:nvCxnSpPr>
        <p:spPr>
          <a:xfrm>
            <a:off x="904700" y="2747433"/>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4604877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B423A-0E43-4341-929B-77422474C4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E6395F-4601-45C3-9C51-90769F961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030524-8B96-4D92-978A-C55BF1ED8CE1}"/>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CE771908-99A9-4622-8EDA-2B9EC39C2BC1}"/>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2C886F6C-4417-4B54-A0A7-A237A486D0CB}"/>
              </a:ext>
            </a:extLst>
          </p:cNvPr>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79888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5ED8-298A-4DA7-8A6C-8FA200DF1D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701A3B-200C-4DEE-B320-71DAE8D641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09AE1-4044-4374-9E65-335FBEF8379E}"/>
              </a:ext>
            </a:extLst>
          </p:cNvPr>
          <p:cNvSpPr>
            <a:spLocks noGrp="1"/>
          </p:cNvSpPr>
          <p:nvPr>
            <p:ph type="dt" sz="half" idx="10"/>
          </p:nvPr>
        </p:nvSpPr>
        <p:spPr/>
        <p:txBody>
          <a:bodyPr/>
          <a:lstStyle>
            <a:lvl1pPr>
              <a:defRPr/>
            </a:lvl1pPr>
          </a:lstStyle>
          <a:p>
            <a:fld id="{B61BEF0D-F0BB-DE4B-95CE-6DB70DBA9567}" type="datetimeFigureOut">
              <a:rPr lang="en-US" smtClean="0"/>
              <a:pPr/>
              <a:t>11/11/2021</a:t>
            </a:fld>
            <a:endParaRPr lang="en-US" dirty="0"/>
          </a:p>
        </p:txBody>
      </p:sp>
      <p:sp>
        <p:nvSpPr>
          <p:cNvPr id="5" name="Footer Placeholder 4">
            <a:extLst>
              <a:ext uri="{FF2B5EF4-FFF2-40B4-BE49-F238E27FC236}">
                <a16:creationId xmlns:a16="http://schemas.microsoft.com/office/drawing/2014/main" id="{8D838D2C-D06F-4B67-BCC5-6207DB039260}"/>
              </a:ext>
            </a:extLst>
          </p:cNvPr>
          <p:cNvSpPr>
            <a:spLocks noGrp="1"/>
          </p:cNvSpPr>
          <p:nvPr>
            <p:ph type="ftr" sz="quarter" idx="11"/>
          </p:nvPr>
        </p:nvSpPr>
        <p:spPr/>
        <p:txBody>
          <a:bodyPr/>
          <a:lstStyle>
            <a:lvl1pPr>
              <a:defRPr/>
            </a:lvl1pPr>
          </a:lstStyle>
          <a:p>
            <a:endParaRPr lang="en-US" dirty="0"/>
          </a:p>
        </p:txBody>
      </p:sp>
      <p:sp>
        <p:nvSpPr>
          <p:cNvPr id="6" name="Slide Number Placeholder 5">
            <a:extLst>
              <a:ext uri="{FF2B5EF4-FFF2-40B4-BE49-F238E27FC236}">
                <a16:creationId xmlns:a16="http://schemas.microsoft.com/office/drawing/2014/main" id="{0F2B2700-A460-43AC-A529-2019A3B94690}"/>
              </a:ext>
            </a:extLst>
          </p:cNvPr>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46321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72000-B24A-4977-A341-B5F7A6E772AA}"/>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B3FC75-669F-40C7-8BDD-C87EFF73A5FD}"/>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4C286995-C669-445F-9524-F53A6A37D0BC}"/>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C0DB819B-AE98-4365-B7FF-2A0B922A416D}"/>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DC80B51D-96CD-4E14-B739-879CDCAE8322}"/>
              </a:ext>
            </a:extLst>
          </p:cNvPr>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05915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2A1B-A958-43DF-8B97-3D935C06F7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8379A7-5243-403B-B280-A18EB8F7DD44}"/>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DB2B9B-0A11-435E-B0A9-57F6CAFB9AC1}"/>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0BED8-3DD0-4642-9197-F72B23E67C89}"/>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5FE37DA2-777A-46D6-B3A8-EA044B2CF36D}"/>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F84B4DA3-B78B-4178-B4DF-515829A4946A}"/>
              </a:ext>
            </a:extLst>
          </p:cNvPr>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41006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E5B2-D9FD-4773-8C6D-DEA982BFC811}"/>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80F103-9F15-497E-82D3-9E70DFDC34A0}"/>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C7BB8A-3007-4375-9156-87678117E3E9}"/>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243EB7-0623-47F0-8544-ACC87282067E}"/>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9C631E-8C24-4EC8-95C4-A161D7342714}"/>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BD6429-D3C8-4217-BC8A-EF5E1BFC2799}"/>
              </a:ext>
            </a:extLst>
          </p:cNvPr>
          <p:cNvSpPr>
            <a:spLocks noGrp="1"/>
          </p:cNvSpPr>
          <p:nvPr>
            <p:ph type="dt" sz="half" idx="10"/>
          </p:nvPr>
        </p:nvSpPr>
        <p:spPr/>
        <p:txBody>
          <a:bodyPr/>
          <a:lstStyle>
            <a:lvl1pPr>
              <a:defRPr/>
            </a:lvl1pPr>
          </a:lstStyle>
          <a:p>
            <a:endParaRPr lang="es-ES" altLang="en-US"/>
          </a:p>
        </p:txBody>
      </p:sp>
      <p:sp>
        <p:nvSpPr>
          <p:cNvPr id="8" name="Footer Placeholder 7">
            <a:extLst>
              <a:ext uri="{FF2B5EF4-FFF2-40B4-BE49-F238E27FC236}">
                <a16:creationId xmlns:a16="http://schemas.microsoft.com/office/drawing/2014/main" id="{4138356C-094B-40A6-88D3-8F9995A07F76}"/>
              </a:ext>
            </a:extLst>
          </p:cNvPr>
          <p:cNvSpPr>
            <a:spLocks noGrp="1"/>
          </p:cNvSpPr>
          <p:nvPr>
            <p:ph type="ftr" sz="quarter" idx="11"/>
          </p:nvPr>
        </p:nvSpPr>
        <p:spPr/>
        <p:txBody>
          <a:bodyPr/>
          <a:lstStyle>
            <a:lvl1pPr>
              <a:defRPr/>
            </a:lvl1pPr>
          </a:lstStyle>
          <a:p>
            <a:endParaRPr lang="es-ES" altLang="en-US"/>
          </a:p>
        </p:txBody>
      </p:sp>
      <p:sp>
        <p:nvSpPr>
          <p:cNvPr id="9" name="Slide Number Placeholder 8">
            <a:extLst>
              <a:ext uri="{FF2B5EF4-FFF2-40B4-BE49-F238E27FC236}">
                <a16:creationId xmlns:a16="http://schemas.microsoft.com/office/drawing/2014/main" id="{E7F71AA3-5C18-4A40-B2D2-4E3500CD11A3}"/>
              </a:ext>
            </a:extLst>
          </p:cNvPr>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25040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0AFE0-9347-4565-AB4F-D429587CA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8D4333-B131-4F42-B0FA-A9B9C62D0978}"/>
              </a:ext>
            </a:extLst>
          </p:cNvPr>
          <p:cNvSpPr>
            <a:spLocks noGrp="1"/>
          </p:cNvSpPr>
          <p:nvPr>
            <p:ph type="dt" sz="half" idx="10"/>
          </p:nvPr>
        </p:nvSpPr>
        <p:spPr/>
        <p:txBody>
          <a:bodyPr/>
          <a:lstStyle>
            <a:lvl1pPr>
              <a:defRPr/>
            </a:lvl1pPr>
          </a:lstStyle>
          <a:p>
            <a:endParaRPr lang="es-ES" altLang="en-US"/>
          </a:p>
        </p:txBody>
      </p:sp>
      <p:sp>
        <p:nvSpPr>
          <p:cNvPr id="4" name="Footer Placeholder 3">
            <a:extLst>
              <a:ext uri="{FF2B5EF4-FFF2-40B4-BE49-F238E27FC236}">
                <a16:creationId xmlns:a16="http://schemas.microsoft.com/office/drawing/2014/main" id="{5F359FE2-70ED-4ADF-9140-13FD99992616}"/>
              </a:ext>
            </a:extLst>
          </p:cNvPr>
          <p:cNvSpPr>
            <a:spLocks noGrp="1"/>
          </p:cNvSpPr>
          <p:nvPr>
            <p:ph type="ftr" sz="quarter" idx="11"/>
          </p:nvPr>
        </p:nvSpPr>
        <p:spPr/>
        <p:txBody>
          <a:bodyPr/>
          <a:lstStyle>
            <a:lvl1pPr>
              <a:defRPr/>
            </a:lvl1pPr>
          </a:lstStyle>
          <a:p>
            <a:endParaRPr lang="es-ES" altLang="en-US"/>
          </a:p>
        </p:txBody>
      </p:sp>
      <p:sp>
        <p:nvSpPr>
          <p:cNvPr id="5" name="Slide Number Placeholder 4">
            <a:extLst>
              <a:ext uri="{FF2B5EF4-FFF2-40B4-BE49-F238E27FC236}">
                <a16:creationId xmlns:a16="http://schemas.microsoft.com/office/drawing/2014/main" id="{7A02702F-33DA-45C7-92D9-8DAA656DF5F2}"/>
              </a:ext>
            </a:extLst>
          </p:cNvPr>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82835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5CD61F-68A5-4895-9F46-B33F0869FE0C}"/>
              </a:ext>
            </a:extLst>
          </p:cNvPr>
          <p:cNvSpPr>
            <a:spLocks noGrp="1"/>
          </p:cNvSpPr>
          <p:nvPr>
            <p:ph type="dt" sz="half" idx="10"/>
          </p:nvPr>
        </p:nvSpPr>
        <p:spPr/>
        <p:txBody>
          <a:bodyPr/>
          <a:lstStyle>
            <a:lvl1pPr>
              <a:defRPr/>
            </a:lvl1pPr>
          </a:lstStyle>
          <a:p>
            <a:endParaRPr lang="es-ES" altLang="en-US"/>
          </a:p>
        </p:txBody>
      </p:sp>
      <p:sp>
        <p:nvSpPr>
          <p:cNvPr id="3" name="Footer Placeholder 2">
            <a:extLst>
              <a:ext uri="{FF2B5EF4-FFF2-40B4-BE49-F238E27FC236}">
                <a16:creationId xmlns:a16="http://schemas.microsoft.com/office/drawing/2014/main" id="{74E2313D-B93D-43ED-B22C-3E26C081D10B}"/>
              </a:ext>
            </a:extLst>
          </p:cNvPr>
          <p:cNvSpPr>
            <a:spLocks noGrp="1"/>
          </p:cNvSpPr>
          <p:nvPr>
            <p:ph type="ftr" sz="quarter" idx="11"/>
          </p:nvPr>
        </p:nvSpPr>
        <p:spPr/>
        <p:txBody>
          <a:bodyPr/>
          <a:lstStyle>
            <a:lvl1pPr>
              <a:defRPr/>
            </a:lvl1pPr>
          </a:lstStyle>
          <a:p>
            <a:endParaRPr lang="es-ES" altLang="en-US"/>
          </a:p>
        </p:txBody>
      </p:sp>
      <p:sp>
        <p:nvSpPr>
          <p:cNvPr id="4" name="Slide Number Placeholder 3">
            <a:extLst>
              <a:ext uri="{FF2B5EF4-FFF2-40B4-BE49-F238E27FC236}">
                <a16:creationId xmlns:a16="http://schemas.microsoft.com/office/drawing/2014/main" id="{E430F24D-1860-4C33-9BE5-CCA870743FB2}"/>
              </a:ext>
            </a:extLst>
          </p:cNvPr>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93197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B5AD-3CC0-4E7C-B9ED-9B2DAA475331}"/>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9B99F7-B598-49CE-BF9E-F6213DBF0F53}"/>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D93EE1-B264-4F77-9A46-D3718C0E584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569422-993D-4CDC-BF63-FDB18256D9DF}"/>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8E06717E-7359-4BF6-BD31-E050051FEB9F}"/>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AB7A92B1-D3F0-4E28-B7F6-D21AB99E3273}"/>
              </a:ext>
            </a:extLst>
          </p:cNvPr>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36923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0A36-1E83-44C9-9BDA-280171F5040B}"/>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F09058-42CC-4FD2-8C6E-86A15BC16C2C}"/>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68F770D-6A99-441D-A3E8-A37F93839714}"/>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B0A109-F7B7-4E86-8F21-93E32EACD3A9}"/>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50FA810C-FD30-43E1-A64F-728360C98B45}"/>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A06E8F58-75FA-4A32-8649-D848F8099DF5}"/>
              </a:ext>
            </a:extLst>
          </p:cNvPr>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46077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4DA08-7605-412B-82CA-6B871E8C8F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E130B-E518-43C1-AF3D-DD8920CF5B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6243A-C110-4EE8-84F6-F35E7F053D42}"/>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7685B6B7-6B97-4B23-A827-D09ECA5D1F07}"/>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97BD633E-AFBB-49B3-8FB6-CBDB26ACC5F9}"/>
              </a:ext>
            </a:extLst>
          </p:cNvPr>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3249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Quote slide">
    <p:bg>
      <p:bgPr>
        <a:solidFill>
          <a:srgbClr val="FFFFFF"/>
        </a:solidFill>
        <a:effectLst/>
      </p:bgPr>
    </p:bg>
    <p:spTree>
      <p:nvGrpSpPr>
        <p:cNvPr id="1" name="Shape 45"/>
        <p:cNvGrpSpPr/>
        <p:nvPr/>
      </p:nvGrpSpPr>
      <p:grpSpPr>
        <a:xfrm>
          <a:off x="0" y="0"/>
          <a:ext cx="0" cy="0"/>
          <a:chOff x="0" y="0"/>
          <a:chExt cx="0" cy="0"/>
        </a:xfrm>
      </p:grpSpPr>
      <p:sp>
        <p:nvSpPr>
          <p:cNvPr id="46" name="Google Shape;46;p7"/>
          <p:cNvSpPr/>
          <p:nvPr/>
        </p:nvSpPr>
        <p:spPr>
          <a:xfrm>
            <a:off x="1860667" y="1190000"/>
            <a:ext cx="8252000" cy="3642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7"/>
          <p:cNvSpPr txBox="1">
            <a:spLocks noGrp="1"/>
          </p:cNvSpPr>
          <p:nvPr>
            <p:ph type="subTitle" idx="1"/>
          </p:nvPr>
        </p:nvSpPr>
        <p:spPr>
          <a:xfrm>
            <a:off x="2525967" y="1502600"/>
            <a:ext cx="7196800" cy="280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000" b="1">
                <a:solidFill>
                  <a:srgbClr val="434343"/>
                </a:solidFill>
                <a:latin typeface="Ubuntu"/>
                <a:ea typeface="Ubuntu"/>
                <a:cs typeface="Ubuntu"/>
                <a:sym typeface="Ubuntu"/>
              </a:defRPr>
            </a:lvl1pPr>
            <a:lvl2pPr lvl="1" rtl="0">
              <a:spcBef>
                <a:spcPts val="0"/>
              </a:spcBef>
              <a:spcAft>
                <a:spcPts val="0"/>
              </a:spcAft>
              <a:buNone/>
              <a:defRPr b="1">
                <a:solidFill>
                  <a:srgbClr val="434343"/>
                </a:solidFill>
                <a:latin typeface="Arvo"/>
                <a:ea typeface="Arvo"/>
                <a:cs typeface="Arvo"/>
                <a:sym typeface="Arvo"/>
              </a:defRPr>
            </a:lvl2pPr>
            <a:lvl3pPr lvl="2" rtl="0">
              <a:spcBef>
                <a:spcPts val="0"/>
              </a:spcBef>
              <a:spcAft>
                <a:spcPts val="0"/>
              </a:spcAft>
              <a:buNone/>
              <a:defRPr b="1">
                <a:solidFill>
                  <a:srgbClr val="434343"/>
                </a:solidFill>
                <a:latin typeface="Arvo"/>
                <a:ea typeface="Arvo"/>
                <a:cs typeface="Arvo"/>
                <a:sym typeface="Arvo"/>
              </a:defRPr>
            </a:lvl3pPr>
            <a:lvl4pPr lvl="3" rtl="0">
              <a:spcBef>
                <a:spcPts val="0"/>
              </a:spcBef>
              <a:spcAft>
                <a:spcPts val="0"/>
              </a:spcAft>
              <a:buNone/>
              <a:defRPr b="1">
                <a:solidFill>
                  <a:srgbClr val="434343"/>
                </a:solidFill>
                <a:latin typeface="Arvo"/>
                <a:ea typeface="Arvo"/>
                <a:cs typeface="Arvo"/>
                <a:sym typeface="Arvo"/>
              </a:defRPr>
            </a:lvl4pPr>
            <a:lvl5pPr lvl="4" rtl="0">
              <a:spcBef>
                <a:spcPts val="0"/>
              </a:spcBef>
              <a:spcAft>
                <a:spcPts val="0"/>
              </a:spcAft>
              <a:buNone/>
              <a:defRPr b="1">
                <a:solidFill>
                  <a:srgbClr val="434343"/>
                </a:solidFill>
                <a:latin typeface="Arvo"/>
                <a:ea typeface="Arvo"/>
                <a:cs typeface="Arvo"/>
                <a:sym typeface="Arvo"/>
              </a:defRPr>
            </a:lvl5pPr>
            <a:lvl6pPr lvl="5" rtl="0">
              <a:spcBef>
                <a:spcPts val="0"/>
              </a:spcBef>
              <a:spcAft>
                <a:spcPts val="0"/>
              </a:spcAft>
              <a:buNone/>
              <a:defRPr b="1">
                <a:solidFill>
                  <a:srgbClr val="434343"/>
                </a:solidFill>
                <a:latin typeface="Arvo"/>
                <a:ea typeface="Arvo"/>
                <a:cs typeface="Arvo"/>
                <a:sym typeface="Arvo"/>
              </a:defRPr>
            </a:lvl6pPr>
            <a:lvl7pPr lvl="6" rtl="0">
              <a:spcBef>
                <a:spcPts val="0"/>
              </a:spcBef>
              <a:spcAft>
                <a:spcPts val="0"/>
              </a:spcAft>
              <a:buNone/>
              <a:defRPr b="1">
                <a:solidFill>
                  <a:srgbClr val="434343"/>
                </a:solidFill>
                <a:latin typeface="Arvo"/>
                <a:ea typeface="Arvo"/>
                <a:cs typeface="Arvo"/>
                <a:sym typeface="Arvo"/>
              </a:defRPr>
            </a:lvl7pPr>
            <a:lvl8pPr lvl="7" rtl="0">
              <a:spcBef>
                <a:spcPts val="0"/>
              </a:spcBef>
              <a:spcAft>
                <a:spcPts val="0"/>
              </a:spcAft>
              <a:buNone/>
              <a:defRPr b="1">
                <a:solidFill>
                  <a:srgbClr val="434343"/>
                </a:solidFill>
                <a:latin typeface="Arvo"/>
                <a:ea typeface="Arvo"/>
                <a:cs typeface="Arvo"/>
                <a:sym typeface="Arvo"/>
              </a:defRPr>
            </a:lvl8pPr>
            <a:lvl9pPr lvl="8" rtl="0">
              <a:spcBef>
                <a:spcPts val="0"/>
              </a:spcBef>
              <a:spcAft>
                <a:spcPts val="0"/>
              </a:spcAft>
              <a:buNone/>
              <a:defRPr b="1">
                <a:solidFill>
                  <a:srgbClr val="434343"/>
                </a:solidFill>
                <a:latin typeface="Arvo"/>
                <a:ea typeface="Arvo"/>
                <a:cs typeface="Arvo"/>
                <a:sym typeface="Arvo"/>
              </a:defRPr>
            </a:lvl9pPr>
          </a:lstStyle>
          <a:p>
            <a:r>
              <a:rPr lang="en-US"/>
              <a:t>Click to edit Master subtitle style</a:t>
            </a:r>
            <a:endParaRPr/>
          </a:p>
        </p:txBody>
      </p:sp>
      <p:sp>
        <p:nvSpPr>
          <p:cNvPr id="48" name="Google Shape;48;p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CCCCCC"/>
                </a:solidFill>
                <a:latin typeface="Arvo"/>
                <a:ea typeface="Arvo"/>
                <a:cs typeface="Arvo"/>
                <a:sym typeface="Arvo"/>
              </a:defRPr>
            </a:lvl1pPr>
            <a:lvl2pPr lvl="1" rtl="0">
              <a:buNone/>
              <a:defRPr sz="1600">
                <a:solidFill>
                  <a:srgbClr val="CCCCCC"/>
                </a:solidFill>
                <a:latin typeface="Arvo"/>
                <a:ea typeface="Arvo"/>
                <a:cs typeface="Arvo"/>
                <a:sym typeface="Arvo"/>
              </a:defRPr>
            </a:lvl2pPr>
            <a:lvl3pPr lvl="2" rtl="0">
              <a:buNone/>
              <a:defRPr sz="1600">
                <a:solidFill>
                  <a:srgbClr val="CCCCCC"/>
                </a:solidFill>
                <a:latin typeface="Arvo"/>
                <a:ea typeface="Arvo"/>
                <a:cs typeface="Arvo"/>
                <a:sym typeface="Arvo"/>
              </a:defRPr>
            </a:lvl3pPr>
            <a:lvl4pPr lvl="3" rtl="0">
              <a:buNone/>
              <a:defRPr sz="1600">
                <a:solidFill>
                  <a:srgbClr val="CCCCCC"/>
                </a:solidFill>
                <a:latin typeface="Arvo"/>
                <a:ea typeface="Arvo"/>
                <a:cs typeface="Arvo"/>
                <a:sym typeface="Arvo"/>
              </a:defRPr>
            </a:lvl4pPr>
            <a:lvl5pPr lvl="4" rtl="0">
              <a:buNone/>
              <a:defRPr sz="1600">
                <a:solidFill>
                  <a:srgbClr val="CCCCCC"/>
                </a:solidFill>
                <a:latin typeface="Arvo"/>
                <a:ea typeface="Arvo"/>
                <a:cs typeface="Arvo"/>
                <a:sym typeface="Arvo"/>
              </a:defRPr>
            </a:lvl5pPr>
            <a:lvl6pPr lvl="5" rtl="0">
              <a:buNone/>
              <a:defRPr sz="1600">
                <a:solidFill>
                  <a:srgbClr val="CCCCCC"/>
                </a:solidFill>
                <a:latin typeface="Arvo"/>
                <a:ea typeface="Arvo"/>
                <a:cs typeface="Arvo"/>
                <a:sym typeface="Arvo"/>
              </a:defRPr>
            </a:lvl6pPr>
            <a:lvl7pPr lvl="6" rtl="0">
              <a:buNone/>
              <a:defRPr sz="1600">
                <a:solidFill>
                  <a:srgbClr val="CCCCCC"/>
                </a:solidFill>
                <a:latin typeface="Arvo"/>
                <a:ea typeface="Arvo"/>
                <a:cs typeface="Arvo"/>
                <a:sym typeface="Arvo"/>
              </a:defRPr>
            </a:lvl7pPr>
            <a:lvl8pPr lvl="7" rtl="0">
              <a:buNone/>
              <a:defRPr sz="1600">
                <a:solidFill>
                  <a:srgbClr val="CCCCCC"/>
                </a:solidFill>
                <a:latin typeface="Arvo"/>
                <a:ea typeface="Arvo"/>
                <a:cs typeface="Arvo"/>
                <a:sym typeface="Arvo"/>
              </a:defRPr>
            </a:lvl8pPr>
            <a:lvl9pPr lvl="8" rtl="0">
              <a:buNone/>
              <a:defRPr sz="1600">
                <a:solidFill>
                  <a:srgbClr val="CCCCCC"/>
                </a:solidFill>
                <a:latin typeface="Arvo"/>
                <a:ea typeface="Arvo"/>
                <a:cs typeface="Arvo"/>
                <a:sym typeface="Arvo"/>
              </a:defRPr>
            </a:lvl9pPr>
          </a:lstStyle>
          <a:p>
            <a:fld id="{D57F1E4F-1CFF-5643-939E-217C01CDF565}" type="slidenum">
              <a:rPr lang="en-US" smtClean="0"/>
              <a:pPr/>
              <a:t>‹#›</a:t>
            </a:fld>
            <a:endParaRPr lang="en-US" dirty="0"/>
          </a:p>
        </p:txBody>
      </p:sp>
      <p:sp>
        <p:nvSpPr>
          <p:cNvPr id="49" name="Google Shape;49;p7"/>
          <p:cNvSpPr txBox="1">
            <a:spLocks noGrp="1"/>
          </p:cNvSpPr>
          <p:nvPr>
            <p:ph type="subTitle" idx="2"/>
          </p:nvPr>
        </p:nvSpPr>
        <p:spPr>
          <a:xfrm>
            <a:off x="2525967" y="3969867"/>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r>
              <a:rPr lang="en-US"/>
              <a:t>Click to edit Master subtitle style</a:t>
            </a:r>
            <a:endParaRPr/>
          </a:p>
        </p:txBody>
      </p:sp>
    </p:spTree>
    <p:extLst>
      <p:ext uri="{BB962C8B-B14F-4D97-AF65-F5344CB8AC3E}">
        <p14:creationId xmlns:p14="http://schemas.microsoft.com/office/powerpoint/2010/main" val="665037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2C153C-63BA-4261-B834-AA1588DB1799}"/>
              </a:ext>
            </a:extLst>
          </p:cNvPr>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61A649-1801-4338-A301-063156C45BD0}"/>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864C4-EE91-44A7-B212-F1845F82B47E}"/>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F7277E04-EC36-42FD-830C-CF0F0F7CB494}"/>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F46FB1C4-195B-4667-AB0A-82871C641203}"/>
              </a:ext>
            </a:extLst>
          </p:cNvPr>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31484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95417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127029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601502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444784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068602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633050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307244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83945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00162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 &amp; body slide">
    <p:bg>
      <p:bgPr>
        <a:solidFill>
          <a:srgbClr val="FFFFFF"/>
        </a:solidFill>
        <a:effectLst/>
      </p:bgPr>
    </p:bg>
    <p:spTree>
      <p:nvGrpSpPr>
        <p:cNvPr id="1" name="Shape 50"/>
        <p:cNvGrpSpPr/>
        <p:nvPr/>
      </p:nvGrpSpPr>
      <p:grpSpPr>
        <a:xfrm>
          <a:off x="0" y="0"/>
          <a:ext cx="0" cy="0"/>
          <a:chOff x="0" y="0"/>
          <a:chExt cx="0" cy="0"/>
        </a:xfrm>
      </p:grpSpPr>
      <p:sp>
        <p:nvSpPr>
          <p:cNvPr id="51" name="Google Shape;51;p8"/>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8"/>
          <p:cNvSpPr txBox="1">
            <a:spLocks noGrp="1"/>
          </p:cNvSpPr>
          <p:nvPr>
            <p:ph type="title"/>
          </p:nvPr>
        </p:nvSpPr>
        <p:spPr>
          <a:xfrm>
            <a:off x="0" y="288300"/>
            <a:ext cx="12192000" cy="121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r>
              <a:rPr lang="en-US"/>
              <a:t>Click to edit Master title style</a:t>
            </a:r>
            <a:endParaRPr/>
          </a:p>
        </p:txBody>
      </p:sp>
      <p:sp>
        <p:nvSpPr>
          <p:cNvPr id="53" name="Google Shape;53;p8"/>
          <p:cNvSpPr txBox="1">
            <a:spLocks noGrp="1"/>
          </p:cNvSpPr>
          <p:nvPr>
            <p:ph type="body" idx="1"/>
          </p:nvPr>
        </p:nvSpPr>
        <p:spPr>
          <a:xfrm>
            <a:off x="1938733" y="2539900"/>
            <a:ext cx="7836000" cy="3336000"/>
          </a:xfrm>
          <a:prstGeom prst="rect">
            <a:avLst/>
          </a:prstGeom>
        </p:spPr>
        <p:txBody>
          <a:bodyPr spcFirstLastPara="1" wrap="square" lIns="91425" tIns="91425" rIns="91425" bIns="91425" anchor="t" anchorCtr="0">
            <a:noAutofit/>
          </a:bodyPr>
          <a:lstStyle>
            <a:lvl1pPr marL="609585" lvl="0" indent="-423323" algn="ctr" rtl="0">
              <a:lnSpc>
                <a:spcPct val="100000"/>
              </a:lnSpc>
              <a:spcBef>
                <a:spcPts val="0"/>
              </a:spcBef>
              <a:spcAft>
                <a:spcPts val="0"/>
              </a:spcAft>
              <a:buSzPts val="1400"/>
              <a:buChar char="●"/>
              <a:defRPr sz="1867"/>
            </a:lvl1pPr>
            <a:lvl2pPr marL="1219170" lvl="1" indent="-423323" algn="ctr" rtl="0">
              <a:lnSpc>
                <a:spcPct val="100000"/>
              </a:lnSpc>
              <a:spcBef>
                <a:spcPts val="0"/>
              </a:spcBef>
              <a:spcAft>
                <a:spcPts val="0"/>
              </a:spcAft>
              <a:buSzPts val="1400"/>
              <a:buChar char="○"/>
              <a:defRPr sz="1867"/>
            </a:lvl2pPr>
            <a:lvl3pPr marL="1828754" lvl="2" indent="-414856" algn="ctr" rtl="0">
              <a:lnSpc>
                <a:spcPct val="100000"/>
              </a:lnSpc>
              <a:spcBef>
                <a:spcPts val="0"/>
              </a:spcBef>
              <a:spcAft>
                <a:spcPts val="0"/>
              </a:spcAft>
              <a:buSzPts val="1300"/>
              <a:buChar char="■"/>
              <a:defRPr sz="1733"/>
            </a:lvl3pPr>
            <a:lvl4pPr marL="2438339" lvl="3" indent="-414856" algn="ctr" rtl="0">
              <a:lnSpc>
                <a:spcPct val="100000"/>
              </a:lnSpc>
              <a:spcBef>
                <a:spcPts val="0"/>
              </a:spcBef>
              <a:spcAft>
                <a:spcPts val="0"/>
              </a:spcAft>
              <a:buSzPts val="1300"/>
              <a:buChar char="●"/>
              <a:defRPr sz="1733"/>
            </a:lvl4pPr>
            <a:lvl5pPr marL="3047924" lvl="4" indent="-406390" algn="ctr" rtl="0">
              <a:lnSpc>
                <a:spcPct val="100000"/>
              </a:lnSpc>
              <a:spcBef>
                <a:spcPts val="0"/>
              </a:spcBef>
              <a:spcAft>
                <a:spcPts val="0"/>
              </a:spcAft>
              <a:buSzPts val="1200"/>
              <a:buChar char="○"/>
              <a:defRPr sz="1600"/>
            </a:lvl5pPr>
            <a:lvl6pPr marL="3657509" lvl="5" indent="-406390" algn="ctr" rtl="0">
              <a:lnSpc>
                <a:spcPct val="100000"/>
              </a:lnSpc>
              <a:spcBef>
                <a:spcPts val="0"/>
              </a:spcBef>
              <a:spcAft>
                <a:spcPts val="0"/>
              </a:spcAft>
              <a:buSzPts val="1200"/>
              <a:buChar char="■"/>
              <a:defRPr sz="1600"/>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89457" algn="ctr" rtl="0">
              <a:lnSpc>
                <a:spcPct val="100000"/>
              </a:lnSpc>
              <a:spcBef>
                <a:spcPts val="0"/>
              </a:spcBef>
              <a:spcAft>
                <a:spcPts val="0"/>
              </a:spcAft>
              <a:buSzPts val="1000"/>
              <a:buChar char="■"/>
              <a:defRPr sz="1333"/>
            </a:lvl9pPr>
          </a:lstStyle>
          <a:p>
            <a:pPr lvl="0"/>
            <a:r>
              <a:rPr lang="en-US"/>
              <a:t>Click to edit Master text styles</a:t>
            </a:r>
          </a:p>
        </p:txBody>
      </p:sp>
      <p:sp>
        <p:nvSpPr>
          <p:cNvPr id="54" name="Google Shape;54;p8"/>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CCCCCC"/>
                </a:solidFill>
                <a:latin typeface="Arvo"/>
                <a:ea typeface="Arvo"/>
                <a:cs typeface="Arvo"/>
                <a:sym typeface="Arvo"/>
              </a:defRPr>
            </a:lvl1pPr>
            <a:lvl2pPr lvl="1" rtl="0">
              <a:buNone/>
              <a:defRPr sz="1600">
                <a:solidFill>
                  <a:srgbClr val="CCCCCC"/>
                </a:solidFill>
                <a:latin typeface="Arvo"/>
                <a:ea typeface="Arvo"/>
                <a:cs typeface="Arvo"/>
                <a:sym typeface="Arvo"/>
              </a:defRPr>
            </a:lvl2pPr>
            <a:lvl3pPr lvl="2" rtl="0">
              <a:buNone/>
              <a:defRPr sz="1600">
                <a:solidFill>
                  <a:srgbClr val="CCCCCC"/>
                </a:solidFill>
                <a:latin typeface="Arvo"/>
                <a:ea typeface="Arvo"/>
                <a:cs typeface="Arvo"/>
                <a:sym typeface="Arvo"/>
              </a:defRPr>
            </a:lvl3pPr>
            <a:lvl4pPr lvl="3" rtl="0">
              <a:buNone/>
              <a:defRPr sz="1600">
                <a:solidFill>
                  <a:srgbClr val="CCCCCC"/>
                </a:solidFill>
                <a:latin typeface="Arvo"/>
                <a:ea typeface="Arvo"/>
                <a:cs typeface="Arvo"/>
                <a:sym typeface="Arvo"/>
              </a:defRPr>
            </a:lvl4pPr>
            <a:lvl5pPr lvl="4" rtl="0">
              <a:buNone/>
              <a:defRPr sz="1600">
                <a:solidFill>
                  <a:srgbClr val="CCCCCC"/>
                </a:solidFill>
                <a:latin typeface="Arvo"/>
                <a:ea typeface="Arvo"/>
                <a:cs typeface="Arvo"/>
                <a:sym typeface="Arvo"/>
              </a:defRPr>
            </a:lvl5pPr>
            <a:lvl6pPr lvl="5" rtl="0">
              <a:buNone/>
              <a:defRPr sz="1600">
                <a:solidFill>
                  <a:srgbClr val="CCCCCC"/>
                </a:solidFill>
                <a:latin typeface="Arvo"/>
                <a:ea typeface="Arvo"/>
                <a:cs typeface="Arvo"/>
                <a:sym typeface="Arvo"/>
              </a:defRPr>
            </a:lvl6pPr>
            <a:lvl7pPr lvl="6" rtl="0">
              <a:buNone/>
              <a:defRPr sz="1600">
                <a:solidFill>
                  <a:srgbClr val="CCCCCC"/>
                </a:solidFill>
                <a:latin typeface="Arvo"/>
                <a:ea typeface="Arvo"/>
                <a:cs typeface="Arvo"/>
                <a:sym typeface="Arvo"/>
              </a:defRPr>
            </a:lvl7pPr>
            <a:lvl8pPr lvl="7" rtl="0">
              <a:buNone/>
              <a:defRPr sz="1600">
                <a:solidFill>
                  <a:srgbClr val="CCCCCC"/>
                </a:solidFill>
                <a:latin typeface="Arvo"/>
                <a:ea typeface="Arvo"/>
                <a:cs typeface="Arvo"/>
                <a:sym typeface="Arvo"/>
              </a:defRPr>
            </a:lvl8pPr>
            <a:lvl9pPr lvl="8" rtl="0">
              <a:buNone/>
              <a:defRPr sz="1600">
                <a:solidFill>
                  <a:srgbClr val="CCCCCC"/>
                </a:solidFill>
                <a:latin typeface="Arvo"/>
                <a:ea typeface="Arvo"/>
                <a:cs typeface="Arvo"/>
                <a:sym typeface="Arvo"/>
              </a:defRPr>
            </a:lvl9pPr>
          </a:lstStyle>
          <a:p>
            <a:fld id="{D57F1E4F-1CFF-5643-939E-217C01CDF565}" type="slidenum">
              <a:rPr lang="en-US" smtClean="0"/>
              <a:pPr/>
              <a:t>‹#›</a:t>
            </a:fld>
            <a:endParaRPr lang="en-US" dirty="0"/>
          </a:p>
        </p:txBody>
      </p:sp>
      <p:cxnSp>
        <p:nvCxnSpPr>
          <p:cNvPr id="55" name="Google Shape;55;p8"/>
          <p:cNvCxnSpPr/>
          <p:nvPr/>
        </p:nvCxnSpPr>
        <p:spPr>
          <a:xfrm>
            <a:off x="5645200" y="1631467"/>
            <a:ext cx="901600" cy="0"/>
          </a:xfrm>
          <a:prstGeom prst="straightConnector1">
            <a:avLst/>
          </a:prstGeom>
          <a:noFill/>
          <a:ln w="76200" cap="flat" cmpd="sng">
            <a:solidFill>
              <a:srgbClr val="81ECEC"/>
            </a:solidFill>
            <a:prstDash val="solid"/>
            <a:round/>
            <a:headEnd type="none" w="med" len="med"/>
            <a:tailEnd type="none" w="med" len="med"/>
          </a:ln>
        </p:spPr>
      </p:cxnSp>
    </p:spTree>
    <p:extLst>
      <p:ext uri="{BB962C8B-B14F-4D97-AF65-F5344CB8AC3E}">
        <p14:creationId xmlns:p14="http://schemas.microsoft.com/office/powerpoint/2010/main" val="33723774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635262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550982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23383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235667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625951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69057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51670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 design 1">
    <p:bg>
      <p:bgPr>
        <a:solidFill>
          <a:srgbClr val="FFFFFF"/>
        </a:solidFill>
        <a:effectLst/>
      </p:bgPr>
    </p:bg>
    <p:spTree>
      <p:nvGrpSpPr>
        <p:cNvPr id="1" name="Shape 56"/>
        <p:cNvGrpSpPr/>
        <p:nvPr/>
      </p:nvGrpSpPr>
      <p:grpSpPr>
        <a:xfrm>
          <a:off x="0" y="0"/>
          <a:ext cx="0" cy="0"/>
          <a:chOff x="0" y="0"/>
          <a:chExt cx="0" cy="0"/>
        </a:xfrm>
      </p:grpSpPr>
      <p:sp>
        <p:nvSpPr>
          <p:cNvPr id="57" name="Google Shape;57;p9"/>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9"/>
          <p:cNvSpPr txBox="1">
            <a:spLocks noGrp="1"/>
          </p:cNvSpPr>
          <p:nvPr>
            <p:ph type="title"/>
          </p:nvPr>
        </p:nvSpPr>
        <p:spPr>
          <a:xfrm>
            <a:off x="0" y="288300"/>
            <a:ext cx="12192000" cy="121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r>
              <a:rPr lang="en-US"/>
              <a:t>Click to edit Master title style</a:t>
            </a:r>
            <a:endParaRPr/>
          </a:p>
        </p:txBody>
      </p:sp>
      <p:sp>
        <p:nvSpPr>
          <p:cNvPr id="59" name="Google Shape;59;p9"/>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CCCCCC"/>
                </a:solidFill>
                <a:latin typeface="Arvo"/>
                <a:ea typeface="Arvo"/>
                <a:cs typeface="Arvo"/>
                <a:sym typeface="Arvo"/>
              </a:defRPr>
            </a:lvl1pPr>
            <a:lvl2pPr lvl="1" rtl="0">
              <a:buNone/>
              <a:defRPr sz="1600">
                <a:solidFill>
                  <a:srgbClr val="CCCCCC"/>
                </a:solidFill>
                <a:latin typeface="Arvo"/>
                <a:ea typeface="Arvo"/>
                <a:cs typeface="Arvo"/>
                <a:sym typeface="Arvo"/>
              </a:defRPr>
            </a:lvl2pPr>
            <a:lvl3pPr lvl="2" rtl="0">
              <a:buNone/>
              <a:defRPr sz="1600">
                <a:solidFill>
                  <a:srgbClr val="CCCCCC"/>
                </a:solidFill>
                <a:latin typeface="Arvo"/>
                <a:ea typeface="Arvo"/>
                <a:cs typeface="Arvo"/>
                <a:sym typeface="Arvo"/>
              </a:defRPr>
            </a:lvl3pPr>
            <a:lvl4pPr lvl="3" rtl="0">
              <a:buNone/>
              <a:defRPr sz="1600">
                <a:solidFill>
                  <a:srgbClr val="CCCCCC"/>
                </a:solidFill>
                <a:latin typeface="Arvo"/>
                <a:ea typeface="Arvo"/>
                <a:cs typeface="Arvo"/>
                <a:sym typeface="Arvo"/>
              </a:defRPr>
            </a:lvl4pPr>
            <a:lvl5pPr lvl="4" rtl="0">
              <a:buNone/>
              <a:defRPr sz="1600">
                <a:solidFill>
                  <a:srgbClr val="CCCCCC"/>
                </a:solidFill>
                <a:latin typeface="Arvo"/>
                <a:ea typeface="Arvo"/>
                <a:cs typeface="Arvo"/>
                <a:sym typeface="Arvo"/>
              </a:defRPr>
            </a:lvl5pPr>
            <a:lvl6pPr lvl="5" rtl="0">
              <a:buNone/>
              <a:defRPr sz="1600">
                <a:solidFill>
                  <a:srgbClr val="CCCCCC"/>
                </a:solidFill>
                <a:latin typeface="Arvo"/>
                <a:ea typeface="Arvo"/>
                <a:cs typeface="Arvo"/>
                <a:sym typeface="Arvo"/>
              </a:defRPr>
            </a:lvl6pPr>
            <a:lvl7pPr lvl="6" rtl="0">
              <a:buNone/>
              <a:defRPr sz="1600">
                <a:solidFill>
                  <a:srgbClr val="CCCCCC"/>
                </a:solidFill>
                <a:latin typeface="Arvo"/>
                <a:ea typeface="Arvo"/>
                <a:cs typeface="Arvo"/>
                <a:sym typeface="Arvo"/>
              </a:defRPr>
            </a:lvl7pPr>
            <a:lvl8pPr lvl="7" rtl="0">
              <a:buNone/>
              <a:defRPr sz="1600">
                <a:solidFill>
                  <a:srgbClr val="CCCCCC"/>
                </a:solidFill>
                <a:latin typeface="Arvo"/>
                <a:ea typeface="Arvo"/>
                <a:cs typeface="Arvo"/>
                <a:sym typeface="Arvo"/>
              </a:defRPr>
            </a:lvl8pPr>
            <a:lvl9pPr lvl="8" rtl="0">
              <a:buNone/>
              <a:defRPr sz="1600">
                <a:solidFill>
                  <a:srgbClr val="CCCCCC"/>
                </a:solidFill>
                <a:latin typeface="Arvo"/>
                <a:ea typeface="Arvo"/>
                <a:cs typeface="Arvo"/>
                <a:sym typeface="Arvo"/>
              </a:defRPr>
            </a:lvl9pPr>
          </a:lstStyle>
          <a:p>
            <a:fld id="{D57F1E4F-1CFF-5643-939E-217C01CDF565}" type="slidenum">
              <a:rPr lang="en-US" smtClean="0"/>
              <a:pPr/>
              <a:t>‹#›</a:t>
            </a:fld>
            <a:endParaRPr lang="en-US" dirty="0"/>
          </a:p>
        </p:txBody>
      </p:sp>
      <p:cxnSp>
        <p:nvCxnSpPr>
          <p:cNvPr id="60" name="Google Shape;60;p9"/>
          <p:cNvCxnSpPr/>
          <p:nvPr/>
        </p:nvCxnSpPr>
        <p:spPr>
          <a:xfrm>
            <a:off x="5645200" y="1631467"/>
            <a:ext cx="901600" cy="0"/>
          </a:xfrm>
          <a:prstGeom prst="straightConnector1">
            <a:avLst/>
          </a:prstGeom>
          <a:noFill/>
          <a:ln w="76200" cap="flat" cmpd="sng">
            <a:solidFill>
              <a:srgbClr val="81ECEC"/>
            </a:solidFill>
            <a:prstDash val="solid"/>
            <a:round/>
            <a:headEnd type="none" w="med" len="med"/>
            <a:tailEnd type="none" w="med" len="med"/>
          </a:ln>
        </p:spPr>
      </p:cxnSp>
    </p:spTree>
    <p:extLst>
      <p:ext uri="{BB962C8B-B14F-4D97-AF65-F5344CB8AC3E}">
        <p14:creationId xmlns:p14="http://schemas.microsoft.com/office/powerpoint/2010/main" val="3082626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1_Title and subtitle">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131867" y="1030800"/>
            <a:ext cx="5184000" cy="160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
        <p:nvSpPr>
          <p:cNvPr id="63" name="Google Shape;63;p10"/>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D9D9D9"/>
                </a:solidFill>
                <a:latin typeface="Arvo"/>
                <a:ea typeface="Arvo"/>
                <a:cs typeface="Arvo"/>
                <a:sym typeface="Arvo"/>
              </a:defRPr>
            </a:lvl1pPr>
            <a:lvl2pPr lvl="1" rtl="0">
              <a:buNone/>
              <a:defRPr sz="1600">
                <a:solidFill>
                  <a:srgbClr val="D9D9D9"/>
                </a:solidFill>
                <a:latin typeface="Arvo"/>
                <a:ea typeface="Arvo"/>
                <a:cs typeface="Arvo"/>
                <a:sym typeface="Arvo"/>
              </a:defRPr>
            </a:lvl2pPr>
            <a:lvl3pPr lvl="2" rtl="0">
              <a:buNone/>
              <a:defRPr sz="1600">
                <a:solidFill>
                  <a:srgbClr val="D9D9D9"/>
                </a:solidFill>
                <a:latin typeface="Arvo"/>
                <a:ea typeface="Arvo"/>
                <a:cs typeface="Arvo"/>
                <a:sym typeface="Arvo"/>
              </a:defRPr>
            </a:lvl3pPr>
            <a:lvl4pPr lvl="3" rtl="0">
              <a:buNone/>
              <a:defRPr sz="1600">
                <a:solidFill>
                  <a:srgbClr val="D9D9D9"/>
                </a:solidFill>
                <a:latin typeface="Arvo"/>
                <a:ea typeface="Arvo"/>
                <a:cs typeface="Arvo"/>
                <a:sym typeface="Arvo"/>
              </a:defRPr>
            </a:lvl4pPr>
            <a:lvl5pPr lvl="4" rtl="0">
              <a:buNone/>
              <a:defRPr sz="1600">
                <a:solidFill>
                  <a:srgbClr val="D9D9D9"/>
                </a:solidFill>
                <a:latin typeface="Arvo"/>
                <a:ea typeface="Arvo"/>
                <a:cs typeface="Arvo"/>
                <a:sym typeface="Arvo"/>
              </a:defRPr>
            </a:lvl5pPr>
            <a:lvl6pPr lvl="5" rtl="0">
              <a:buNone/>
              <a:defRPr sz="1600">
                <a:solidFill>
                  <a:srgbClr val="D9D9D9"/>
                </a:solidFill>
                <a:latin typeface="Arvo"/>
                <a:ea typeface="Arvo"/>
                <a:cs typeface="Arvo"/>
                <a:sym typeface="Arvo"/>
              </a:defRPr>
            </a:lvl6pPr>
            <a:lvl7pPr lvl="6" rtl="0">
              <a:buNone/>
              <a:defRPr sz="1600">
                <a:solidFill>
                  <a:srgbClr val="D9D9D9"/>
                </a:solidFill>
                <a:latin typeface="Arvo"/>
                <a:ea typeface="Arvo"/>
                <a:cs typeface="Arvo"/>
                <a:sym typeface="Arvo"/>
              </a:defRPr>
            </a:lvl7pPr>
            <a:lvl8pPr lvl="7" rtl="0">
              <a:buNone/>
              <a:defRPr sz="1600">
                <a:solidFill>
                  <a:srgbClr val="D9D9D9"/>
                </a:solidFill>
                <a:latin typeface="Arvo"/>
                <a:ea typeface="Arvo"/>
                <a:cs typeface="Arvo"/>
                <a:sym typeface="Arvo"/>
              </a:defRPr>
            </a:lvl8pPr>
            <a:lvl9pPr lvl="8" rtl="0">
              <a:buNone/>
              <a:defRPr sz="1600">
                <a:solidFill>
                  <a:srgbClr val="D9D9D9"/>
                </a:solidFill>
                <a:latin typeface="Arvo"/>
                <a:ea typeface="Arvo"/>
                <a:cs typeface="Arvo"/>
                <a:sym typeface="Arvo"/>
              </a:defRPr>
            </a:lvl9pPr>
          </a:lstStyle>
          <a:p>
            <a:fld id="{00000000-1234-1234-1234-123412341234}" type="slidenum">
              <a:rPr lang="es" smtClean="0"/>
              <a:pPr/>
              <a:t>‹#›</a:t>
            </a:fld>
            <a:endParaRPr lang="es"/>
          </a:p>
        </p:txBody>
      </p:sp>
      <p:sp>
        <p:nvSpPr>
          <p:cNvPr id="64" name="Google Shape;64;p10"/>
          <p:cNvSpPr/>
          <p:nvPr/>
        </p:nvSpPr>
        <p:spPr>
          <a:xfrm>
            <a:off x="0" y="0"/>
            <a:ext cx="5679600" cy="6858000"/>
          </a:xfrm>
          <a:prstGeom prst="snip2DiagRect">
            <a:avLst>
              <a:gd name="adj1" fmla="val 0"/>
              <a:gd name="adj2" fmla="val 50000"/>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0"/>
          <p:cNvSpPr txBox="1">
            <a:spLocks noGrp="1"/>
          </p:cNvSpPr>
          <p:nvPr>
            <p:ph type="subTitle" idx="1"/>
          </p:nvPr>
        </p:nvSpPr>
        <p:spPr>
          <a:xfrm>
            <a:off x="6131867" y="3957605"/>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a:t>Click to edit Master subtitle style</a:t>
            </a:r>
            <a:endParaRPr/>
          </a:p>
        </p:txBody>
      </p:sp>
      <p:cxnSp>
        <p:nvCxnSpPr>
          <p:cNvPr id="66" name="Google Shape;66;p10"/>
          <p:cNvCxnSpPr/>
          <p:nvPr/>
        </p:nvCxnSpPr>
        <p:spPr>
          <a:xfrm>
            <a:off x="6370933" y="3707500"/>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300974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3.jpe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400"/>
              <a:buFont typeface="Ubuntu"/>
              <a:buNone/>
              <a:defRPr sz="2400" b="1">
                <a:solidFill>
                  <a:srgbClr val="434343"/>
                </a:solidFill>
                <a:latin typeface="Ubuntu"/>
                <a:ea typeface="Ubuntu"/>
                <a:cs typeface="Ubuntu"/>
                <a:sym typeface="Ubuntu"/>
              </a:defRPr>
            </a:lvl1pPr>
            <a:lvl2pPr lvl="1"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2pPr>
            <a:lvl3pPr lvl="2"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3pPr>
            <a:lvl4pPr lvl="3"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4pPr>
            <a:lvl5pPr lvl="4"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5pPr>
            <a:lvl6pPr lvl="5"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6pPr>
            <a:lvl7pPr lvl="6"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7pPr>
            <a:lvl8pPr lvl="7"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8pPr>
            <a:lvl9pPr lvl="8"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1pPr>
            <a:lvl2pPr marL="914400" lvl="1"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2pPr>
            <a:lvl3pPr marL="1371600" lvl="2"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3pPr>
            <a:lvl4pPr marL="1828800" lvl="3"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4pPr>
            <a:lvl5pPr marL="2286000" lvl="4"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5pPr>
            <a:lvl6pPr marL="2743200" lvl="5"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6pPr>
            <a:lvl7pPr marL="3200400" lvl="6"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7pPr>
            <a:lvl8pPr marL="3657600" lvl="7"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8pPr>
            <a:lvl9pPr marL="4114800" lvl="8" indent="-292100" rtl="0">
              <a:lnSpc>
                <a:spcPct val="100000"/>
              </a:lnSpc>
              <a:spcBef>
                <a:spcPts val="0"/>
              </a:spcBef>
              <a:spcAft>
                <a:spcPts val="0"/>
              </a:spcAft>
              <a:buClr>
                <a:srgbClr val="999999"/>
              </a:buClr>
              <a:buSzPts val="1000"/>
              <a:buFont typeface="Ubuntu Light"/>
              <a:buChar char="■"/>
              <a:defRPr sz="1000">
                <a:solidFill>
                  <a:srgbClr val="999999"/>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11398211" y="6217623"/>
            <a:ext cx="731600" cy="524800"/>
          </a:xfrm>
          <a:prstGeom prst="rect">
            <a:avLst/>
          </a:prstGeom>
          <a:noFill/>
          <a:ln>
            <a:noFill/>
          </a:ln>
        </p:spPr>
        <p:txBody>
          <a:bodyPr spcFirstLastPara="1" wrap="square" lIns="91425" tIns="91425" rIns="91425" bIns="91425" anchor="ctr" anchorCtr="0">
            <a:noAutofit/>
          </a:bodyPr>
          <a:lstStyle>
            <a:lvl1pPr lvl="0" rtl="0">
              <a:buNone/>
              <a:defRPr sz="1600">
                <a:latin typeface="Arvo"/>
                <a:ea typeface="Arvo"/>
                <a:cs typeface="Arvo"/>
                <a:sym typeface="Arvo"/>
              </a:defRPr>
            </a:lvl1pPr>
            <a:lvl2pPr lvl="1" rtl="0">
              <a:buNone/>
              <a:defRPr sz="1600">
                <a:latin typeface="Arvo"/>
                <a:ea typeface="Arvo"/>
                <a:cs typeface="Arvo"/>
                <a:sym typeface="Arvo"/>
              </a:defRPr>
            </a:lvl2pPr>
            <a:lvl3pPr lvl="2" rtl="0">
              <a:buNone/>
              <a:defRPr sz="1600">
                <a:latin typeface="Arvo"/>
                <a:ea typeface="Arvo"/>
                <a:cs typeface="Arvo"/>
                <a:sym typeface="Arvo"/>
              </a:defRPr>
            </a:lvl3pPr>
            <a:lvl4pPr lvl="3" rtl="0">
              <a:buNone/>
              <a:defRPr sz="1600">
                <a:latin typeface="Arvo"/>
                <a:ea typeface="Arvo"/>
                <a:cs typeface="Arvo"/>
                <a:sym typeface="Arvo"/>
              </a:defRPr>
            </a:lvl4pPr>
            <a:lvl5pPr lvl="4" rtl="0">
              <a:buNone/>
              <a:defRPr sz="1600">
                <a:latin typeface="Arvo"/>
                <a:ea typeface="Arvo"/>
                <a:cs typeface="Arvo"/>
                <a:sym typeface="Arvo"/>
              </a:defRPr>
            </a:lvl5pPr>
            <a:lvl6pPr lvl="5" rtl="0">
              <a:buNone/>
              <a:defRPr sz="1600">
                <a:latin typeface="Arvo"/>
                <a:ea typeface="Arvo"/>
                <a:cs typeface="Arvo"/>
                <a:sym typeface="Arvo"/>
              </a:defRPr>
            </a:lvl6pPr>
            <a:lvl7pPr lvl="6" rtl="0">
              <a:buNone/>
              <a:defRPr sz="1600">
                <a:latin typeface="Arvo"/>
                <a:ea typeface="Arvo"/>
                <a:cs typeface="Arvo"/>
                <a:sym typeface="Arvo"/>
              </a:defRPr>
            </a:lvl7pPr>
            <a:lvl8pPr lvl="7" rtl="0">
              <a:buNone/>
              <a:defRPr sz="1600">
                <a:latin typeface="Arvo"/>
                <a:ea typeface="Arvo"/>
                <a:cs typeface="Arvo"/>
                <a:sym typeface="Arvo"/>
              </a:defRPr>
            </a:lvl8pPr>
            <a:lvl9pPr lvl="8" rtl="0">
              <a:buNone/>
              <a:defRPr sz="1600">
                <a:latin typeface="Arvo"/>
                <a:ea typeface="Arvo"/>
                <a:cs typeface="Arvo"/>
                <a:sym typeface="Arvo"/>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7072054"/>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183" name="Google Shape;183;p28"/>
          <p:cNvSpPr txBox="1">
            <a:spLocks noGrp="1"/>
          </p:cNvSpPr>
          <p:nvPr>
            <p:ph type="sldNum" idx="12"/>
          </p:nvPr>
        </p:nvSpPr>
        <p:spPr>
          <a:xfrm>
            <a:off x="11398211" y="6217623"/>
            <a:ext cx="731600" cy="524800"/>
          </a:xfrm>
          <a:prstGeom prst="rect">
            <a:avLst/>
          </a:prstGeom>
          <a:noFill/>
          <a:ln>
            <a:noFill/>
          </a:ln>
        </p:spPr>
        <p:txBody>
          <a:bodyPr spcFirstLastPara="1" wrap="square" lIns="91425" tIns="91425" rIns="91425" bIns="91425" anchor="ctr" anchorCtr="0">
            <a:noAutofit/>
          </a:bodyPr>
          <a:lstStyle>
            <a:lvl1pPr lvl="0" rtl="0">
              <a:buNone/>
              <a:defRPr sz="1600">
                <a:latin typeface="Arvo"/>
                <a:ea typeface="Arvo"/>
                <a:cs typeface="Arvo"/>
                <a:sym typeface="Arvo"/>
              </a:defRPr>
            </a:lvl1pPr>
            <a:lvl2pPr lvl="1" rtl="0">
              <a:buNone/>
              <a:defRPr sz="1600">
                <a:latin typeface="Arvo"/>
                <a:ea typeface="Arvo"/>
                <a:cs typeface="Arvo"/>
                <a:sym typeface="Arvo"/>
              </a:defRPr>
            </a:lvl2pPr>
            <a:lvl3pPr lvl="2" rtl="0">
              <a:buNone/>
              <a:defRPr sz="1600">
                <a:latin typeface="Arvo"/>
                <a:ea typeface="Arvo"/>
                <a:cs typeface="Arvo"/>
                <a:sym typeface="Arvo"/>
              </a:defRPr>
            </a:lvl3pPr>
            <a:lvl4pPr lvl="3" rtl="0">
              <a:buNone/>
              <a:defRPr sz="1600">
                <a:latin typeface="Arvo"/>
                <a:ea typeface="Arvo"/>
                <a:cs typeface="Arvo"/>
                <a:sym typeface="Arvo"/>
              </a:defRPr>
            </a:lvl4pPr>
            <a:lvl5pPr lvl="4" rtl="0">
              <a:buNone/>
              <a:defRPr sz="1600">
                <a:latin typeface="Arvo"/>
                <a:ea typeface="Arvo"/>
                <a:cs typeface="Arvo"/>
                <a:sym typeface="Arvo"/>
              </a:defRPr>
            </a:lvl5pPr>
            <a:lvl6pPr lvl="5" rtl="0">
              <a:buNone/>
              <a:defRPr sz="1600">
                <a:latin typeface="Arvo"/>
                <a:ea typeface="Arvo"/>
                <a:cs typeface="Arvo"/>
                <a:sym typeface="Arvo"/>
              </a:defRPr>
            </a:lvl6pPr>
            <a:lvl7pPr lvl="6" rtl="0">
              <a:buNone/>
              <a:defRPr sz="1600">
                <a:latin typeface="Arvo"/>
                <a:ea typeface="Arvo"/>
                <a:cs typeface="Arvo"/>
                <a:sym typeface="Arvo"/>
              </a:defRPr>
            </a:lvl7pPr>
            <a:lvl8pPr lvl="7" rtl="0">
              <a:buNone/>
              <a:defRPr sz="1600">
                <a:latin typeface="Arvo"/>
                <a:ea typeface="Arvo"/>
                <a:cs typeface="Arvo"/>
                <a:sym typeface="Arvo"/>
              </a:defRPr>
            </a:lvl8pPr>
            <a:lvl9pPr lvl="8" rtl="0">
              <a:buNone/>
              <a:defRPr sz="1600">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82211119"/>
      </p:ext>
    </p:extLst>
  </p:cSld>
  <p:clrMap bg1="lt1" tx1="dk1" bg2="dk2" tx2="lt2" accent1="accent1" accent2="accent2" accent3="accent3" accent4="accent4" accent5="accent5" accent6="accent6" hlink="hlink" folHlink="folHlink"/>
  <p:sldLayoutIdLst>
    <p:sldLayoutId id="2147483721"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Unica One"/>
              <a:buNone/>
              <a:defRPr sz="2800" b="1">
                <a:solidFill>
                  <a:schemeClr val="dk1"/>
                </a:solidFill>
                <a:latin typeface="Unica One"/>
                <a:ea typeface="Unica One"/>
                <a:cs typeface="Unica One"/>
                <a:sym typeface="Unic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8400" y="1968567"/>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1pPr>
            <a:lvl2pPr marL="914400" lvl="1"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2pPr>
            <a:lvl3pPr marL="1371600" lvl="2"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3pPr>
            <a:lvl4pPr marL="1828800" lvl="3"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4pPr>
            <a:lvl5pPr marL="2286000" lvl="4"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5pPr>
            <a:lvl6pPr marL="2743200" lvl="5"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6pPr>
            <a:lvl7pPr marL="3200400" lvl="6"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7pPr>
            <a:lvl8pPr marL="3657600" lvl="7"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8pPr>
            <a:lvl9pPr marL="4114800" lvl="8" indent="-304800">
              <a:lnSpc>
                <a:spcPct val="100000"/>
              </a:lnSpc>
              <a:spcBef>
                <a:spcPts val="1600"/>
              </a:spcBef>
              <a:spcAft>
                <a:spcPts val="1600"/>
              </a:spcAft>
              <a:buClr>
                <a:schemeClr val="dk2"/>
              </a:buClr>
              <a:buSzPts val="1200"/>
              <a:buFont typeface="Scope One"/>
              <a:buChar char="■"/>
              <a:defRPr sz="1200">
                <a:solidFill>
                  <a:schemeClr val="dk2"/>
                </a:solidFill>
                <a:latin typeface="Scope One"/>
                <a:ea typeface="Scope One"/>
                <a:cs typeface="Scope One"/>
                <a:sym typeface="Scope One"/>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5308043"/>
      </p:ext>
    </p:extLst>
  </p:cSld>
  <p:clrMap bg1="lt1" tx1="dk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2308"/>
        <p:cNvGrpSpPr/>
        <p:nvPr/>
      </p:nvGrpSpPr>
      <p:grpSpPr>
        <a:xfrm>
          <a:off x="0" y="0"/>
          <a:ext cx="0" cy="0"/>
          <a:chOff x="0" y="0"/>
          <a:chExt cx="0" cy="0"/>
        </a:xfrm>
      </p:grpSpPr>
      <p:sp>
        <p:nvSpPr>
          <p:cNvPr id="2309" name="Google Shape;2309;p1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10" name="Google Shape;2310;p1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2311" name="Google Shape;2311;p19"/>
          <p:cNvSpPr txBox="1">
            <a:spLocks noGrp="1"/>
          </p:cNvSpPr>
          <p:nvPr>
            <p:ph type="sldNum" idx="12"/>
          </p:nvPr>
        </p:nvSpPr>
        <p:spPr>
          <a:xfrm>
            <a:off x="11398211" y="6217623"/>
            <a:ext cx="731600" cy="524800"/>
          </a:xfrm>
          <a:prstGeom prst="rect">
            <a:avLst/>
          </a:prstGeom>
          <a:noFill/>
          <a:ln>
            <a:noFill/>
          </a:ln>
        </p:spPr>
        <p:txBody>
          <a:bodyPr spcFirstLastPara="1" wrap="square" lIns="91425" tIns="91425" rIns="91425" bIns="91425" anchor="ctr" anchorCtr="0">
            <a:noAutofit/>
          </a:bodyPr>
          <a:lstStyle>
            <a:lvl1pPr lvl="0" rtl="0">
              <a:buNone/>
              <a:defRPr sz="1600">
                <a:latin typeface="Arvo"/>
                <a:ea typeface="Arvo"/>
                <a:cs typeface="Arvo"/>
                <a:sym typeface="Arvo"/>
              </a:defRPr>
            </a:lvl1pPr>
            <a:lvl2pPr lvl="1" rtl="0">
              <a:buNone/>
              <a:defRPr sz="1600">
                <a:latin typeface="Arvo"/>
                <a:ea typeface="Arvo"/>
                <a:cs typeface="Arvo"/>
                <a:sym typeface="Arvo"/>
              </a:defRPr>
            </a:lvl2pPr>
            <a:lvl3pPr lvl="2" rtl="0">
              <a:buNone/>
              <a:defRPr sz="1600">
                <a:latin typeface="Arvo"/>
                <a:ea typeface="Arvo"/>
                <a:cs typeface="Arvo"/>
                <a:sym typeface="Arvo"/>
              </a:defRPr>
            </a:lvl3pPr>
            <a:lvl4pPr lvl="3" rtl="0">
              <a:buNone/>
              <a:defRPr sz="1600">
                <a:latin typeface="Arvo"/>
                <a:ea typeface="Arvo"/>
                <a:cs typeface="Arvo"/>
                <a:sym typeface="Arvo"/>
              </a:defRPr>
            </a:lvl4pPr>
            <a:lvl5pPr lvl="4" rtl="0">
              <a:buNone/>
              <a:defRPr sz="1600">
                <a:latin typeface="Arvo"/>
                <a:ea typeface="Arvo"/>
                <a:cs typeface="Arvo"/>
                <a:sym typeface="Arvo"/>
              </a:defRPr>
            </a:lvl5pPr>
            <a:lvl6pPr lvl="5" rtl="0">
              <a:buNone/>
              <a:defRPr sz="1600">
                <a:latin typeface="Arvo"/>
                <a:ea typeface="Arvo"/>
                <a:cs typeface="Arvo"/>
                <a:sym typeface="Arvo"/>
              </a:defRPr>
            </a:lvl6pPr>
            <a:lvl7pPr lvl="6" rtl="0">
              <a:buNone/>
              <a:defRPr sz="1600">
                <a:latin typeface="Arvo"/>
                <a:ea typeface="Arvo"/>
                <a:cs typeface="Arvo"/>
                <a:sym typeface="Arvo"/>
              </a:defRPr>
            </a:lvl7pPr>
            <a:lvl8pPr lvl="7" rtl="0">
              <a:buNone/>
              <a:defRPr sz="1600">
                <a:latin typeface="Arvo"/>
                <a:ea typeface="Arvo"/>
                <a:cs typeface="Arvo"/>
                <a:sym typeface="Arvo"/>
              </a:defRPr>
            </a:lvl8pPr>
            <a:lvl9pPr lvl="8" rtl="0">
              <a:buNone/>
              <a:defRPr sz="1600">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813880621"/>
      </p:ext>
    </p:extLst>
  </p:cSld>
  <p:clrMap bg1="lt1" tx1="dk1" bg2="dk2" tx2="lt2" accent1="accent1" accent2="accent2" accent3="accent3" accent4="accent4" accent5="accent5" accent6="accent6" hlink="hlink" folHlink="folHlink"/>
  <p:sldLayoutIdLst>
    <p:sldLayoutId id="2147483773"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D723693-A093-4E8B-882B-06593ED7C04E}"/>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A7609A54-EE20-480D-BCCD-B235C79663DC}"/>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E974077A-65DE-4285-98CD-768C3DCF93A4}"/>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s-ES" altLang="en-US"/>
          </a:p>
        </p:txBody>
      </p:sp>
      <p:sp>
        <p:nvSpPr>
          <p:cNvPr id="1029" name="Rectangle 5">
            <a:extLst>
              <a:ext uri="{FF2B5EF4-FFF2-40B4-BE49-F238E27FC236}">
                <a16:creationId xmlns:a16="http://schemas.microsoft.com/office/drawing/2014/main" id="{BBC0F528-560C-4266-B7CC-48175E831F9A}"/>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s-ES" altLang="en-US"/>
          </a:p>
        </p:txBody>
      </p:sp>
      <p:sp>
        <p:nvSpPr>
          <p:cNvPr id="1030" name="Rectangle 6">
            <a:extLst>
              <a:ext uri="{FF2B5EF4-FFF2-40B4-BE49-F238E27FC236}">
                <a16:creationId xmlns:a16="http://schemas.microsoft.com/office/drawing/2014/main" id="{D62E68DC-F46A-49CF-B952-9534BB2DADCC}"/>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873480"/>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11/11/2021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4041631"/>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www.techlicious.com/blog/who-is-tracking-you-online/" TargetMode="Externa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F3E30FB-ECFD-4710-8E2B-C61730536EC1}"/>
              </a:ext>
            </a:extLst>
          </p:cNvPr>
          <p:cNvSpPr>
            <a:spLocks noGrp="1"/>
          </p:cNvSpPr>
          <p:nvPr>
            <p:ph type="ctrTitle"/>
          </p:nvPr>
        </p:nvSpPr>
        <p:spPr>
          <a:xfrm>
            <a:off x="3045368" y="2043663"/>
            <a:ext cx="6105194" cy="2031055"/>
          </a:xfrm>
        </p:spPr>
        <p:txBody>
          <a:bodyPr>
            <a:normAutofit/>
          </a:bodyPr>
          <a:lstStyle/>
          <a:p>
            <a:r>
              <a:rPr lang="en-US">
                <a:solidFill>
                  <a:srgbClr val="FFFFFF"/>
                </a:solidFill>
              </a:rPr>
              <a:t>Computer Security</a:t>
            </a:r>
          </a:p>
        </p:txBody>
      </p:sp>
    </p:spTree>
    <p:extLst>
      <p:ext uri="{BB962C8B-B14F-4D97-AF65-F5344CB8AC3E}">
        <p14:creationId xmlns:p14="http://schemas.microsoft.com/office/powerpoint/2010/main" val="2853197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3CC98E-251C-45D7-9FDD-98C6BD3F3622}"/>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nSpc>
                <a:spcPct val="90000"/>
              </a:lnSpc>
            </a:pPr>
            <a:r>
              <a:rPr lang="en-US" sz="4000" b="1" kern="1200" dirty="0">
                <a:solidFill>
                  <a:srgbClr val="FFFFFF"/>
                </a:solidFill>
                <a:latin typeface="+mj-lt"/>
                <a:ea typeface="+mj-ea"/>
                <a:cs typeface="+mj-cs"/>
              </a:rPr>
              <a:t>Types of Malware</a:t>
            </a:r>
            <a:br>
              <a:rPr lang="en-US" sz="4000"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450ABF00-DDBF-44E6-AB6F-A99BF7838A3B}"/>
              </a:ext>
            </a:extLst>
          </p:cNvPr>
          <p:cNvSpPr txBox="1"/>
          <p:nvPr/>
        </p:nvSpPr>
        <p:spPr>
          <a:xfrm>
            <a:off x="635551" y="2245921"/>
            <a:ext cx="11200544" cy="5120095"/>
          </a:xfrm>
          <a:prstGeom prst="rect">
            <a:avLst/>
          </a:prstGeom>
        </p:spPr>
        <p:txBody>
          <a:bodyPr vert="horz" lIns="91440" tIns="45720" rIns="91440" bIns="45720" rtlCol="0">
            <a:normAutofit/>
          </a:bodyPr>
          <a:lstStyle/>
          <a:p>
            <a:pPr marL="342900" lvl="0" indent="-342900">
              <a:lnSpc>
                <a:spcPct val="150000"/>
              </a:lnSpc>
              <a:buFont typeface="Arial" panose="020B0604020202020204" pitchFamily="34" charset="0"/>
              <a:buChar char="•"/>
            </a:pP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Phishing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is a scam in which a perpetrator attempts to obtain your personal and/or financial information by sending out email to the users</a:t>
            </a:r>
            <a:r>
              <a:rPr lang="en-US" sz="1800" b="1" dirty="0">
                <a:effectLst/>
                <a:latin typeface="Times New Roman" panose="02020603050405020304" pitchFamily="18" charset="0"/>
                <a:ea typeface="MS Mincho" panose="02020609040205080304" pitchFamily="49" charset="-128"/>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pP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Pharming</a:t>
            </a:r>
            <a:r>
              <a:rPr lang="en-US" sz="1800" b="1" dirty="0">
                <a:solidFill>
                  <a:srgbClr val="FF0000"/>
                </a:solidFill>
                <a:effectLst/>
                <a:latin typeface="Times New Roman" panose="02020603050405020304" pitchFamily="18" charset="0"/>
                <a:ea typeface="MS Mincho" panose="02020609040205080304" pitchFamily="49" charset="-128"/>
                <a:cs typeface="Times New Roman" panose="02020603050405020304" pitchFamily="18" charset="0"/>
              </a:rPr>
              <a:t> </a:t>
            </a:r>
            <a:r>
              <a:rPr lang="en-US" sz="1800" dirty="0">
                <a:effectLst/>
                <a:latin typeface="Times New Roman" panose="02020603050405020304" pitchFamily="18" charset="0"/>
                <a:ea typeface="MS Mincho" panose="02020609040205080304" pitchFamily="49" charset="-128"/>
                <a:cs typeface="Times New Roman" panose="02020603050405020304" pitchFamily="18" charset="0"/>
              </a:rPr>
              <a:t>is a scam, similar to phishing, where a perpetrator attempts to obtain your personal and financial information, except they do so via spoofing. You are redirected to a phony Web site that looks legitimate. The phony Web site requests you enter confidential information.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pP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Spyware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is a program placed on a computer without the user’s knowledge that secretly collects information about the user, often related to Web browsing habits. The spyware program communicates information it collects to an outside source while you are online. </a:t>
            </a:r>
          </a:p>
          <a:p>
            <a:pPr marL="342900" lvl="0" indent="-342900">
              <a:lnSpc>
                <a:spcPct val="150000"/>
              </a:lnSpc>
              <a:buFont typeface="Arial" panose="020B0604020202020204" pitchFamily="34" charset="0"/>
              <a:buChar char="•"/>
            </a:pP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Adware (advertising </a:t>
            </a:r>
            <a:r>
              <a:rPr lang="en-US" sz="1800" b="1"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programmes</a:t>
            </a: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is a program that displays an online advertisement in a banner or pop-up window on Web pages, e-mail, or other Internet services. </a:t>
            </a:r>
          </a:p>
        </p:txBody>
      </p:sp>
    </p:spTree>
    <p:extLst>
      <p:ext uri="{BB962C8B-B14F-4D97-AF65-F5344CB8AC3E}">
        <p14:creationId xmlns:p14="http://schemas.microsoft.com/office/powerpoint/2010/main" val="3506142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3CC98E-251C-45D7-9FDD-98C6BD3F3622}"/>
              </a:ext>
            </a:extLst>
          </p:cNvPr>
          <p:cNvSpPr>
            <a:spLocks noGrp="1"/>
          </p:cNvSpPr>
          <p:nvPr>
            <p:ph type="title"/>
          </p:nvPr>
        </p:nvSpPr>
        <p:spPr>
          <a:xfrm>
            <a:off x="931576" y="2979330"/>
            <a:ext cx="9833548" cy="1325563"/>
          </a:xfrm>
        </p:spPr>
        <p:txBody>
          <a:bodyPr vert="horz" lIns="91440" tIns="45720" rIns="91440" bIns="45720" rtlCol="0" anchor="ctr">
            <a:normAutofit/>
          </a:bodyPr>
          <a:lstStyle/>
          <a:p>
            <a:pPr>
              <a:lnSpc>
                <a:spcPct val="90000"/>
              </a:lnSpc>
            </a:pPr>
            <a:r>
              <a:rPr lang="en-US" sz="4000" b="1" kern="1200" dirty="0">
                <a:solidFill>
                  <a:schemeClr val="tx1"/>
                </a:solidFill>
                <a:latin typeface="+mj-lt"/>
                <a:ea typeface="+mj-ea"/>
                <a:cs typeface="+mj-cs"/>
              </a:rPr>
              <a:t>Other Types of </a:t>
            </a:r>
            <a:r>
              <a:rPr lang="en-US" sz="4000" b="1" dirty="0">
                <a:solidFill>
                  <a:schemeClr val="tx1"/>
                </a:solidFill>
              </a:rPr>
              <a:t>A</a:t>
            </a:r>
            <a:r>
              <a:rPr lang="en-US" sz="4000" b="1" kern="1200" dirty="0">
                <a:solidFill>
                  <a:schemeClr val="tx1"/>
                </a:solidFill>
                <a:latin typeface="+mj-lt"/>
                <a:ea typeface="+mj-ea"/>
                <a:cs typeface="+mj-cs"/>
              </a:rPr>
              <a:t>ttacks</a:t>
            </a:r>
            <a:br>
              <a:rPr lang="en-US" sz="4000"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spTree>
    <p:extLst>
      <p:ext uri="{BB962C8B-B14F-4D97-AF65-F5344CB8AC3E}">
        <p14:creationId xmlns:p14="http://schemas.microsoft.com/office/powerpoint/2010/main" val="4152584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3CC98E-251C-45D7-9FDD-98C6BD3F3622}"/>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nSpc>
                <a:spcPct val="90000"/>
              </a:lnSpc>
            </a:pPr>
            <a:r>
              <a:rPr lang="en-US" sz="4000" b="1" kern="1200" dirty="0">
                <a:solidFill>
                  <a:srgbClr val="FFFFFF"/>
                </a:solidFill>
                <a:latin typeface="+mj-lt"/>
                <a:ea typeface="+mj-ea"/>
                <a:cs typeface="+mj-cs"/>
              </a:rPr>
              <a:t>Other types of attack</a:t>
            </a:r>
            <a:br>
              <a:rPr lang="en-US" sz="4000"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450ABF00-DDBF-44E6-AB6F-A99BF7838A3B}"/>
              </a:ext>
            </a:extLst>
          </p:cNvPr>
          <p:cNvSpPr txBox="1"/>
          <p:nvPr/>
        </p:nvSpPr>
        <p:spPr>
          <a:xfrm>
            <a:off x="533400" y="2428875"/>
            <a:ext cx="10981745" cy="3995204"/>
          </a:xfrm>
          <a:prstGeom prst="rect">
            <a:avLst/>
          </a:prstGeom>
        </p:spPr>
        <p:txBody>
          <a:bodyPr vert="horz" lIns="91440" tIns="45720" rIns="91440" bIns="45720" rtlCol="0">
            <a:normAutofit fontScale="92500"/>
          </a:bodyPr>
          <a:lstStyle/>
          <a:p>
            <a:pPr marL="342900" lvl="0" indent="-342900">
              <a:lnSpc>
                <a:spcPct val="150000"/>
              </a:lnSpc>
              <a:buFont typeface="Arial" panose="020B0604020202020204" pitchFamily="34" charset="0"/>
              <a:buChar char="•"/>
            </a:pPr>
            <a:r>
              <a:rPr lang="en-US" sz="2100" dirty="0">
                <a:effectLst/>
                <a:latin typeface="Times New Roman" panose="02020603050405020304" pitchFamily="18" charset="0"/>
                <a:ea typeface="Times New Roman" panose="02020603050405020304" pitchFamily="18" charset="0"/>
                <a:cs typeface="Times New Roman" panose="02020603050405020304" pitchFamily="18" charset="0"/>
              </a:rPr>
              <a:t>DOS Attack -Denial of Service;  </a:t>
            </a: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This is an attack that floods a network especially a network server with many requests constantly and consistently until the server crashes because it cannot cope with so many requests.</a:t>
            </a:r>
          </a:p>
          <a:p>
            <a:pPr marL="342900" lvl="0" indent="-342900">
              <a:lnSpc>
                <a:spcPct val="150000"/>
              </a:lnSpc>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Hacking is an attempt to exploit a computer system or a private network inside a computer. It is the </a:t>
            </a:r>
            <a:r>
              <a:rPr lang="en-US" sz="1900" dirty="0" err="1">
                <a:latin typeface="Times New Roman" panose="02020603050405020304" pitchFamily="18" charset="0"/>
                <a:cs typeface="Times New Roman" panose="02020603050405020304" pitchFamily="18" charset="0"/>
              </a:rPr>
              <a:t>unauthorised</a:t>
            </a:r>
            <a:r>
              <a:rPr lang="en-US" sz="1900" dirty="0">
                <a:latin typeface="Times New Roman" panose="02020603050405020304" pitchFamily="18" charset="0"/>
                <a:cs typeface="Times New Roman" panose="02020603050405020304" pitchFamily="18" charset="0"/>
              </a:rPr>
              <a:t> access to or control over computer network security systems for some illicit purpose</a:t>
            </a:r>
            <a:r>
              <a:rPr lang="en-US" sz="2600" dirty="0">
                <a:latin typeface="Times New Roman" panose="02020603050405020304" pitchFamily="18" charset="0"/>
                <a:cs typeface="Times New Roman" panose="02020603050405020304" pitchFamily="18" charset="0"/>
              </a:rPr>
              <a:t>.</a:t>
            </a:r>
            <a:endParaRPr lang="en-US" sz="1900" dirty="0">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Social engineering is the art of manipulating people so they give up confidential information</a:t>
            </a:r>
            <a:r>
              <a:rPr lang="en-US" sz="2600" dirty="0">
                <a:latin typeface="Times New Roman" panose="02020603050405020304" pitchFamily="18" charset="0"/>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Online tracking is the practice of following, recording, storing, and repackaging your browsing history and habits in order to gather insights about what you do online or sell the data to third parties</a:t>
            </a:r>
          </a:p>
          <a:p>
            <a:pPr marL="342900" lvl="0" indent="-342900">
              <a:lnSpc>
                <a:spcPct val="150000"/>
              </a:lnSpc>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65158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indoor&#10;&#10;Description automatically generated">
            <a:extLst>
              <a:ext uri="{FF2B5EF4-FFF2-40B4-BE49-F238E27FC236}">
                <a16:creationId xmlns:a16="http://schemas.microsoft.com/office/drawing/2014/main" id="{40C15B8C-B86C-4A4E-8F7C-5248AD2D840F}"/>
              </a:ext>
            </a:extLst>
          </p:cNvPr>
          <p:cNvPicPr>
            <a:picLocks noChangeAspect="1"/>
          </p:cNvPicPr>
          <p:nvPr/>
        </p:nvPicPr>
        <p:blipFill rotWithShape="1">
          <a:blip r:embed="rId2"/>
          <a:srcRect r="25715" b="-1"/>
          <a:stretch/>
        </p:blipFill>
        <p:spPr>
          <a:xfrm>
            <a:off x="5373688" y="10"/>
            <a:ext cx="6818311" cy="6857990"/>
          </a:xfrm>
          <a:prstGeom prst="rect">
            <a:avLst/>
          </a:prstGeom>
        </p:spPr>
      </p:pic>
      <p:sp useBgFill="1">
        <p:nvSpPr>
          <p:cNvPr id="22" name="Freeform: Shape 21">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450ABF00-DDBF-44E6-AB6F-A99BF7838A3B}"/>
              </a:ext>
            </a:extLst>
          </p:cNvPr>
          <p:cNvSpPr txBox="1"/>
          <p:nvPr/>
        </p:nvSpPr>
        <p:spPr>
          <a:xfrm>
            <a:off x="523874" y="590550"/>
            <a:ext cx="4352925" cy="5676900"/>
          </a:xfrm>
          <a:prstGeom prst="rect">
            <a:avLst/>
          </a:prstGeom>
        </p:spPr>
        <p:txBody>
          <a:bodyPr vert="horz" lIns="91440" tIns="45720" rIns="91440" bIns="45720" rtlCol="0">
            <a:normAutofit fontScale="85000" lnSpcReduction="20000"/>
          </a:bodyPr>
          <a:lstStyle/>
          <a:p>
            <a:pPr>
              <a:lnSpc>
                <a:spcPct val="200000"/>
              </a:lnSpc>
              <a:spcAft>
                <a:spcPts val="1200"/>
              </a:spcAft>
            </a:pPr>
            <a:r>
              <a:rPr lang="en-US" sz="1800" kern="1200" dirty="0">
                <a:latin typeface="Bookman Old Style" panose="02050604050505020204" pitchFamily="18" charset="0"/>
                <a:ea typeface="+mn-ea"/>
                <a:cs typeface="+mn-cs"/>
              </a:rPr>
              <a:t>It is the art of manipulating someone to divulge sensitive or confidential information, usually through digital communication, that can be used for fraudulent purposes</a:t>
            </a:r>
            <a:r>
              <a:rPr lang="en-US" sz="1800" kern="1200" dirty="0">
                <a:solidFill>
                  <a:schemeClr val="tx1">
                    <a:alpha val="60000"/>
                  </a:schemeClr>
                </a:solidFill>
                <a:latin typeface="Bookman Old Style" panose="02050604050505020204" pitchFamily="18" charset="0"/>
                <a:ea typeface="+mn-ea"/>
                <a:cs typeface="+mn-cs"/>
              </a:rPr>
              <a:t>.</a:t>
            </a:r>
          </a:p>
          <a:p>
            <a:pPr>
              <a:lnSpc>
                <a:spcPct val="200000"/>
              </a:lnSpc>
              <a:spcAft>
                <a:spcPts val="1200"/>
              </a:spcAft>
            </a:pPr>
            <a:r>
              <a:rPr lang="en-US" sz="1800" kern="1200" dirty="0">
                <a:latin typeface="Bookman Old Style" panose="02050604050505020204" pitchFamily="18" charset="0"/>
                <a:ea typeface="+mn-ea"/>
                <a:cs typeface="+mn-cs"/>
              </a:rPr>
              <a:t>The types of information these criminals are seeking can vary, they usually trick the victim into giving them passwords or bank information or access your computer to secretly install malicious software–that will give them access to your passwords and bank information as well as giving them control over your computer</a:t>
            </a:r>
            <a:r>
              <a:rPr lang="en-US" sz="2400" dirty="0"/>
              <a:t>.</a:t>
            </a:r>
            <a:endParaRPr lang="en-US" sz="1800" kern="1200" dirty="0">
              <a:solidFill>
                <a:schemeClr val="tx1">
                  <a:alpha val="60000"/>
                </a:schemeClr>
              </a:solidFill>
              <a:latin typeface="Bookman Old Style" panose="02050604050505020204" pitchFamily="18" charset="0"/>
              <a:ea typeface="+mn-ea"/>
              <a:cs typeface="+mn-cs"/>
            </a:endParaRPr>
          </a:p>
          <a:p>
            <a:pPr marL="342900" lvl="0" indent="-228600">
              <a:lnSpc>
                <a:spcPct val="90000"/>
              </a:lnSpc>
              <a:buFont typeface="Arial" panose="020B0604020202020204" pitchFamily="34" charset="0"/>
              <a:buChar char="•"/>
            </a:pPr>
            <a:endParaRPr lang="en-US" sz="2000" kern="1200" dirty="0">
              <a:solidFill>
                <a:schemeClr val="tx1">
                  <a:alpha val="60000"/>
                </a:schemeClr>
              </a:solidFill>
              <a:effectLst/>
              <a:latin typeface="+mn-lt"/>
              <a:ea typeface="+mn-ea"/>
              <a:cs typeface="+mn-cs"/>
            </a:endParaRPr>
          </a:p>
        </p:txBody>
      </p:sp>
    </p:spTree>
    <p:extLst>
      <p:ext uri="{BB962C8B-B14F-4D97-AF65-F5344CB8AC3E}">
        <p14:creationId xmlns:p14="http://schemas.microsoft.com/office/powerpoint/2010/main" val="3584576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450ABF00-DDBF-44E6-AB6F-A99BF7838A3B}"/>
              </a:ext>
            </a:extLst>
          </p:cNvPr>
          <p:cNvSpPr txBox="1"/>
          <p:nvPr/>
        </p:nvSpPr>
        <p:spPr>
          <a:xfrm>
            <a:off x="523873" y="590550"/>
            <a:ext cx="6865939" cy="5667375"/>
          </a:xfrm>
          <a:prstGeom prst="rect">
            <a:avLst/>
          </a:prstGeom>
        </p:spPr>
        <p:txBody>
          <a:bodyPr vert="horz" lIns="91440" tIns="45720" rIns="91440" bIns="45720" rtlCol="0">
            <a:normAutofit fontScale="92500" lnSpcReduction="10000"/>
          </a:bodyPr>
          <a:lstStyle/>
          <a:p>
            <a:pPr>
              <a:lnSpc>
                <a:spcPct val="200000"/>
              </a:lnSpc>
              <a:spcAft>
                <a:spcPts val="1200"/>
              </a:spcAft>
            </a:pPr>
            <a:r>
              <a:rPr lang="en-US" sz="1900" dirty="0">
                <a:latin typeface="Bookman Old Style" panose="02050604050505020204" pitchFamily="18" charset="0"/>
              </a:rPr>
              <a:t>Online Tracking</a:t>
            </a:r>
          </a:p>
          <a:p>
            <a:pPr>
              <a:lnSpc>
                <a:spcPct val="200000"/>
              </a:lnSpc>
              <a:spcAft>
                <a:spcPts val="1200"/>
              </a:spcAft>
            </a:pPr>
            <a:r>
              <a:rPr lang="en-US" sz="1900" dirty="0">
                <a:latin typeface="Bookman Old Style" panose="02050604050505020204" pitchFamily="18" charset="0"/>
              </a:rPr>
              <a:t>Online tracking is the practice of following, recording, storing, and repackaging your browsing history and habits in order to gather insights about what you do online or sell the data to third parties.</a:t>
            </a:r>
            <a:endParaRPr lang="en-US" sz="1900" kern="1200" dirty="0">
              <a:latin typeface="Bookman Old Style" panose="02050604050505020204" pitchFamily="18" charset="0"/>
              <a:ea typeface="+mn-ea"/>
              <a:cs typeface="+mn-cs"/>
            </a:endParaRPr>
          </a:p>
          <a:p>
            <a:pPr>
              <a:lnSpc>
                <a:spcPct val="200000"/>
              </a:lnSpc>
              <a:spcAft>
                <a:spcPts val="1200"/>
              </a:spcAft>
            </a:pPr>
            <a:endParaRPr lang="en-US" sz="1800" kern="1200" dirty="0">
              <a:solidFill>
                <a:srgbClr val="080808"/>
              </a:solidFill>
              <a:latin typeface="Bookman Old Style" panose="02050604050505020204" pitchFamily="18" charset="0"/>
              <a:ea typeface="+mn-ea"/>
              <a:cs typeface="+mn-cs"/>
            </a:endParaRPr>
          </a:p>
          <a:p>
            <a:pPr>
              <a:lnSpc>
                <a:spcPct val="200000"/>
              </a:lnSpc>
              <a:spcAft>
                <a:spcPts val="1200"/>
              </a:spcAft>
            </a:pPr>
            <a:r>
              <a:rPr lang="en-US" sz="1800" kern="1200" dirty="0">
                <a:solidFill>
                  <a:srgbClr val="080808"/>
                </a:solidFill>
                <a:latin typeface="Bookman Old Style" panose="02050604050505020204" pitchFamily="18" charset="0"/>
                <a:ea typeface="+mn-ea"/>
                <a:cs typeface="+mn-cs"/>
              </a:rPr>
              <a:t>For further reading</a:t>
            </a:r>
          </a:p>
          <a:p>
            <a:pPr>
              <a:lnSpc>
                <a:spcPct val="200000"/>
              </a:lnSpc>
              <a:spcAft>
                <a:spcPts val="1200"/>
              </a:spcAft>
            </a:pPr>
            <a:r>
              <a:rPr lang="en-US" sz="1800" kern="1200" dirty="0">
                <a:solidFill>
                  <a:srgbClr val="080808"/>
                </a:solidFill>
                <a:latin typeface="Bookman Old Style" panose="02050604050505020204" pitchFamily="18" charset="0"/>
                <a:ea typeface="+mn-ea"/>
                <a:cs typeface="+mn-cs"/>
                <a:hlinkClick r:id="rId2"/>
              </a:rPr>
              <a:t>https://www.techlicious.com/blog/who-is-tracking-you-online/</a:t>
            </a:r>
            <a:r>
              <a:rPr lang="en-US" sz="1800" kern="1200" dirty="0">
                <a:solidFill>
                  <a:srgbClr val="080808"/>
                </a:solidFill>
                <a:latin typeface="Bookman Old Style" panose="02050604050505020204" pitchFamily="18" charset="0"/>
                <a:ea typeface="+mn-ea"/>
                <a:cs typeface="+mn-cs"/>
              </a:rPr>
              <a:t> </a:t>
            </a:r>
          </a:p>
          <a:p>
            <a:pPr marL="342900" lvl="0" indent="-228600">
              <a:lnSpc>
                <a:spcPct val="90000"/>
              </a:lnSpc>
              <a:buFont typeface="Arial" panose="020B0604020202020204" pitchFamily="34" charset="0"/>
              <a:buChar char="•"/>
            </a:pPr>
            <a:endParaRPr lang="en-US" sz="2000" kern="1200" dirty="0">
              <a:solidFill>
                <a:schemeClr val="tx1">
                  <a:alpha val="60000"/>
                </a:schemeClr>
              </a:solidFill>
              <a:effectLst/>
              <a:latin typeface="+mn-lt"/>
              <a:ea typeface="+mn-ea"/>
              <a:cs typeface="+mn-cs"/>
            </a:endParaRPr>
          </a:p>
        </p:txBody>
      </p:sp>
      <p:pic>
        <p:nvPicPr>
          <p:cNvPr id="4" name="Picture 3" descr="Diagram, icon&#10;&#10;Description automatically generated">
            <a:extLst>
              <a:ext uri="{FF2B5EF4-FFF2-40B4-BE49-F238E27FC236}">
                <a16:creationId xmlns:a16="http://schemas.microsoft.com/office/drawing/2014/main" id="{B35E64A4-53D9-432C-ADB0-A7C55E1A7A69}"/>
              </a:ext>
            </a:extLst>
          </p:cNvPr>
          <p:cNvPicPr>
            <a:picLocks noChangeAspect="1"/>
          </p:cNvPicPr>
          <p:nvPr/>
        </p:nvPicPr>
        <p:blipFill>
          <a:blip r:embed="rId3"/>
          <a:stretch>
            <a:fillRect/>
          </a:stretch>
        </p:blipFill>
        <p:spPr>
          <a:xfrm>
            <a:off x="7943054" y="1133474"/>
            <a:ext cx="3362325" cy="33623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376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450ABF00-DDBF-44E6-AB6F-A99BF7838A3B}"/>
              </a:ext>
            </a:extLst>
          </p:cNvPr>
          <p:cNvSpPr txBox="1"/>
          <p:nvPr/>
        </p:nvSpPr>
        <p:spPr>
          <a:xfrm>
            <a:off x="478634" y="247684"/>
            <a:ext cx="6036466" cy="1219166"/>
          </a:xfrm>
          <a:prstGeom prst="rect">
            <a:avLst/>
          </a:prstGeom>
        </p:spPr>
        <p:txBody>
          <a:bodyPr vert="horz" lIns="91440" tIns="45720" rIns="91440" bIns="45720" rtlCol="0">
            <a:normAutofit fontScale="92500" lnSpcReduction="20000"/>
          </a:bodyPr>
          <a:lstStyle/>
          <a:p>
            <a:pPr>
              <a:lnSpc>
                <a:spcPct val="200000"/>
              </a:lnSpc>
              <a:spcAft>
                <a:spcPts val="1200"/>
              </a:spcAft>
            </a:pPr>
            <a:r>
              <a:rPr lang="en-US" sz="3800" kern="1200" dirty="0">
                <a:latin typeface="Bookman Old Style" panose="02050604050505020204" pitchFamily="18" charset="0"/>
                <a:ea typeface="+mn-ea"/>
                <a:cs typeface="+mn-cs"/>
              </a:rPr>
              <a:t>Hacking</a:t>
            </a:r>
            <a:endParaRPr lang="en-US" sz="3800" kern="1200" dirty="0">
              <a:solidFill>
                <a:schemeClr val="tx1">
                  <a:alpha val="60000"/>
                </a:schemeClr>
              </a:solidFill>
              <a:latin typeface="Bookman Old Style" panose="02050604050505020204" pitchFamily="18" charset="0"/>
              <a:ea typeface="+mn-ea"/>
              <a:cs typeface="+mn-cs"/>
            </a:endParaRPr>
          </a:p>
          <a:p>
            <a:pPr marL="342900" lvl="0" indent="-228600">
              <a:lnSpc>
                <a:spcPct val="90000"/>
              </a:lnSpc>
              <a:buFont typeface="Arial" panose="020B0604020202020204" pitchFamily="34" charset="0"/>
              <a:buChar char="•"/>
            </a:pPr>
            <a:endParaRPr lang="en-US" sz="2000" kern="1200" dirty="0">
              <a:solidFill>
                <a:schemeClr val="tx1">
                  <a:alpha val="60000"/>
                </a:schemeClr>
              </a:solidFill>
              <a:effectLst/>
              <a:latin typeface="+mn-lt"/>
              <a:ea typeface="+mn-ea"/>
              <a:cs typeface="+mn-cs"/>
            </a:endParaRPr>
          </a:p>
        </p:txBody>
      </p:sp>
      <p:sp>
        <p:nvSpPr>
          <p:cNvPr id="7" name="TextBox 6">
            <a:extLst>
              <a:ext uri="{FF2B5EF4-FFF2-40B4-BE49-F238E27FC236}">
                <a16:creationId xmlns:a16="http://schemas.microsoft.com/office/drawing/2014/main" id="{57DC0835-970F-48DE-877B-F26E944A64D9}"/>
              </a:ext>
            </a:extLst>
          </p:cNvPr>
          <p:cNvSpPr txBox="1"/>
          <p:nvPr/>
        </p:nvSpPr>
        <p:spPr>
          <a:xfrm>
            <a:off x="478634" y="1714534"/>
            <a:ext cx="6791325" cy="2538259"/>
          </a:xfrm>
          <a:prstGeom prst="rect">
            <a:avLst/>
          </a:prstGeom>
          <a:noFill/>
        </p:spPr>
        <p:txBody>
          <a:bodyPr wrap="square">
            <a:spAutoFit/>
          </a:bodyPr>
          <a:lstStyle/>
          <a:p>
            <a:pPr>
              <a:lnSpc>
                <a:spcPct val="150000"/>
              </a:lnSpc>
            </a:pPr>
            <a:r>
              <a:rPr lang="en-US" sz="1800" dirty="0">
                <a:latin typeface="Bookman Old Style" panose="02050604050505020204" pitchFamily="18" charset="0"/>
              </a:rPr>
              <a:t>It is a process in which an individual uses a variety of techniques to compromise or gain access to a digital system. </a:t>
            </a:r>
          </a:p>
          <a:p>
            <a:pPr>
              <a:lnSpc>
                <a:spcPct val="150000"/>
              </a:lnSpc>
            </a:pPr>
            <a:r>
              <a:rPr lang="en-US" sz="1800" dirty="0">
                <a:latin typeface="Bookman Old Style" panose="02050604050505020204" pitchFamily="18" charset="0"/>
              </a:rPr>
              <a:t>This can be a computer, mobile phone or tablet, or an entire network. </a:t>
            </a:r>
          </a:p>
          <a:p>
            <a:pPr>
              <a:lnSpc>
                <a:spcPct val="150000"/>
              </a:lnSpc>
            </a:pPr>
            <a:endParaRPr lang="en-US" sz="1800" dirty="0">
              <a:latin typeface="Bookman Old Style" panose="02050604050505020204" pitchFamily="18" charset="0"/>
            </a:endParaRPr>
          </a:p>
        </p:txBody>
      </p:sp>
      <p:pic>
        <p:nvPicPr>
          <p:cNvPr id="3" name="Picture 2" descr="A picture containing icon&#10;&#10;Description automatically generated">
            <a:extLst>
              <a:ext uri="{FF2B5EF4-FFF2-40B4-BE49-F238E27FC236}">
                <a16:creationId xmlns:a16="http://schemas.microsoft.com/office/drawing/2014/main" id="{F0F7313A-55D5-41FE-AFCE-CF0FB9363AF7}"/>
              </a:ext>
            </a:extLst>
          </p:cNvPr>
          <p:cNvPicPr>
            <a:picLocks noChangeAspect="1"/>
          </p:cNvPicPr>
          <p:nvPr/>
        </p:nvPicPr>
        <p:blipFill rotWithShape="1">
          <a:blip r:embed="rId2"/>
          <a:srcRect l="29977" t="18333" r="26007" b="32361"/>
          <a:stretch/>
        </p:blipFill>
        <p:spPr>
          <a:xfrm>
            <a:off x="8420910" y="1123949"/>
            <a:ext cx="3018615" cy="33813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9706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450ABF00-DDBF-44E6-AB6F-A99BF7838A3B}"/>
              </a:ext>
            </a:extLst>
          </p:cNvPr>
          <p:cNvSpPr txBox="1"/>
          <p:nvPr/>
        </p:nvSpPr>
        <p:spPr>
          <a:xfrm>
            <a:off x="1359696" y="66709"/>
            <a:ext cx="5617366" cy="885791"/>
          </a:xfrm>
          <a:prstGeom prst="rect">
            <a:avLst/>
          </a:prstGeom>
        </p:spPr>
        <p:txBody>
          <a:bodyPr vert="horz" lIns="91440" tIns="45720" rIns="91440" bIns="45720" rtlCol="0">
            <a:normAutofit fontScale="92500" lnSpcReduction="10000"/>
          </a:bodyPr>
          <a:lstStyle/>
          <a:p>
            <a:pPr>
              <a:lnSpc>
                <a:spcPct val="200000"/>
              </a:lnSpc>
              <a:spcAft>
                <a:spcPts val="1200"/>
              </a:spcAft>
            </a:pPr>
            <a:r>
              <a:rPr lang="en-US" sz="2400" b="1" kern="1200" dirty="0">
                <a:latin typeface="Bookman Old Style" panose="02050604050505020204" pitchFamily="18" charset="0"/>
                <a:ea typeface="+mn-ea"/>
                <a:cs typeface="+mn-cs"/>
              </a:rPr>
              <a:t>Types of Hacking</a:t>
            </a:r>
            <a:endParaRPr lang="en-US" sz="2400" b="1" kern="1200" dirty="0">
              <a:solidFill>
                <a:schemeClr val="tx1">
                  <a:alpha val="60000"/>
                </a:schemeClr>
              </a:solidFill>
              <a:latin typeface="Bookman Old Style" panose="02050604050505020204" pitchFamily="18" charset="0"/>
              <a:ea typeface="+mn-ea"/>
              <a:cs typeface="+mn-cs"/>
            </a:endParaRPr>
          </a:p>
          <a:p>
            <a:pPr marL="342900" lvl="0" indent="-228600">
              <a:lnSpc>
                <a:spcPct val="90000"/>
              </a:lnSpc>
              <a:buFont typeface="Arial" panose="020B0604020202020204" pitchFamily="34" charset="0"/>
              <a:buChar char="•"/>
            </a:pPr>
            <a:endParaRPr lang="en-US" sz="2000" kern="1200" dirty="0">
              <a:solidFill>
                <a:schemeClr val="tx1">
                  <a:alpha val="60000"/>
                </a:schemeClr>
              </a:solidFill>
              <a:effectLst/>
              <a:latin typeface="+mn-lt"/>
              <a:ea typeface="+mn-ea"/>
              <a:cs typeface="+mn-cs"/>
            </a:endParaRPr>
          </a:p>
        </p:txBody>
      </p:sp>
      <p:sp>
        <p:nvSpPr>
          <p:cNvPr id="7" name="TextBox 6">
            <a:extLst>
              <a:ext uri="{FF2B5EF4-FFF2-40B4-BE49-F238E27FC236}">
                <a16:creationId xmlns:a16="http://schemas.microsoft.com/office/drawing/2014/main" id="{57DC0835-970F-48DE-877B-F26E944A64D9}"/>
              </a:ext>
            </a:extLst>
          </p:cNvPr>
          <p:cNvSpPr txBox="1"/>
          <p:nvPr/>
        </p:nvSpPr>
        <p:spPr>
          <a:xfrm>
            <a:off x="439095" y="786927"/>
            <a:ext cx="7646191" cy="5031249"/>
          </a:xfrm>
          <a:prstGeom prst="rect">
            <a:avLst/>
          </a:prstGeom>
          <a:noFill/>
        </p:spPr>
        <p:txBody>
          <a:bodyPr wrap="square">
            <a:spAutoFit/>
          </a:bodyPr>
          <a:lstStyle/>
          <a:p>
            <a:pPr>
              <a:lnSpc>
                <a:spcPct val="150000"/>
              </a:lnSpc>
            </a:pPr>
            <a:r>
              <a:rPr lang="en-US" sz="1800" b="1" dirty="0">
                <a:solidFill>
                  <a:srgbClr val="FF0000"/>
                </a:solidFill>
                <a:latin typeface="Bookman Old Style" panose="02050604050505020204" pitchFamily="18" charset="0"/>
              </a:rPr>
              <a:t>White Hat Hacking- </a:t>
            </a:r>
            <a:r>
              <a:rPr lang="en-US" sz="1800" b="1" dirty="0">
                <a:solidFill>
                  <a:schemeClr val="tx1"/>
                </a:solidFill>
                <a:latin typeface="Bookman Old Style" panose="02050604050505020204" pitchFamily="18" charset="0"/>
              </a:rPr>
              <a:t>a</a:t>
            </a:r>
            <a:r>
              <a:rPr lang="en-US" sz="1800" dirty="0">
                <a:latin typeface="Bookman Old Style" panose="02050604050505020204" pitchFamily="18" charset="0"/>
              </a:rPr>
              <a:t>lso called ethical hacking, white hat hackers are often employed or contracted by major companies to help them improve their security by identifying vulnerabilities in their system. </a:t>
            </a:r>
          </a:p>
          <a:p>
            <a:pPr>
              <a:lnSpc>
                <a:spcPct val="150000"/>
              </a:lnSpc>
            </a:pPr>
            <a:r>
              <a:rPr lang="en-US" sz="1800" b="1" dirty="0">
                <a:latin typeface="Bookman Old Style" panose="02050604050505020204" pitchFamily="18" charset="0"/>
              </a:rPr>
              <a:t>Black Hat Hacking </a:t>
            </a:r>
            <a:r>
              <a:rPr lang="en-US" sz="1800" dirty="0">
                <a:latin typeface="Bookman Old Style" panose="02050604050505020204" pitchFamily="18" charset="0"/>
              </a:rPr>
              <a:t>often referred to as unethical. </a:t>
            </a:r>
          </a:p>
          <a:p>
            <a:pPr>
              <a:lnSpc>
                <a:spcPct val="150000"/>
              </a:lnSpc>
            </a:pPr>
            <a:r>
              <a:rPr lang="en-US" sz="1800" dirty="0">
                <a:latin typeface="Bookman Old Style" panose="02050604050505020204" pitchFamily="18" charset="0"/>
              </a:rPr>
              <a:t>These are usually driven by personal or financial gain. They use phishing emails and compromised websites to download and install malicious software on potential victims’ computers and use it to steal the victims’ personal information.</a:t>
            </a:r>
          </a:p>
          <a:p>
            <a:pPr>
              <a:lnSpc>
                <a:spcPct val="150000"/>
              </a:lnSpc>
            </a:pPr>
            <a:r>
              <a:rPr lang="en-US" sz="1800" b="1" dirty="0">
                <a:latin typeface="Bookman Old Style" panose="02050604050505020204" pitchFamily="18" charset="0"/>
              </a:rPr>
              <a:t>Gray Hat Hacking. </a:t>
            </a:r>
            <a:r>
              <a:rPr lang="en-US" sz="1800" dirty="0">
                <a:latin typeface="Bookman Old Style" panose="02050604050505020204" pitchFamily="18" charset="0"/>
              </a:rPr>
              <a:t>It lies between white and black hat</a:t>
            </a:r>
          </a:p>
          <a:p>
            <a:pPr>
              <a:lnSpc>
                <a:spcPct val="150000"/>
              </a:lnSpc>
            </a:pPr>
            <a:r>
              <a:rPr lang="en-US" sz="1800" dirty="0">
                <a:latin typeface="Bookman Old Style" panose="02050604050505020204" pitchFamily="18" charset="0"/>
              </a:rPr>
              <a:t>These hackers are never outright malicious, though some of their moves could be interpreted as such. </a:t>
            </a:r>
          </a:p>
        </p:txBody>
      </p:sp>
      <p:pic>
        <p:nvPicPr>
          <p:cNvPr id="8" name="Picture 7" descr="A picture containing text, indoor, silver, key&#10;&#10;Description automatically generated">
            <a:extLst>
              <a:ext uri="{FF2B5EF4-FFF2-40B4-BE49-F238E27FC236}">
                <a16:creationId xmlns:a16="http://schemas.microsoft.com/office/drawing/2014/main" id="{945FF8A8-BB97-402F-8500-208FF9CD0566}"/>
              </a:ext>
            </a:extLst>
          </p:cNvPr>
          <p:cNvPicPr>
            <a:picLocks noChangeAspect="1"/>
          </p:cNvPicPr>
          <p:nvPr/>
        </p:nvPicPr>
        <p:blipFill rotWithShape="1">
          <a:blip r:embed="rId2"/>
          <a:srcRect l="9951" r="7981"/>
          <a:stretch/>
        </p:blipFill>
        <p:spPr>
          <a:xfrm>
            <a:off x="8242448" y="1204431"/>
            <a:ext cx="3792389" cy="36247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99695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450ABF00-DDBF-44E6-AB6F-A99BF7838A3B}"/>
              </a:ext>
            </a:extLst>
          </p:cNvPr>
          <p:cNvSpPr txBox="1"/>
          <p:nvPr/>
        </p:nvSpPr>
        <p:spPr>
          <a:xfrm>
            <a:off x="1552574" y="44035"/>
            <a:ext cx="6334126" cy="1038225"/>
          </a:xfrm>
          <a:prstGeom prst="rect">
            <a:avLst/>
          </a:prstGeom>
        </p:spPr>
        <p:txBody>
          <a:bodyPr vert="horz" lIns="91440" tIns="45720" rIns="91440" bIns="45720" rtlCol="0">
            <a:normAutofit fontScale="92500"/>
          </a:bodyPr>
          <a:lstStyle/>
          <a:p>
            <a:pPr>
              <a:lnSpc>
                <a:spcPct val="200000"/>
              </a:lnSpc>
              <a:spcAft>
                <a:spcPts val="1200"/>
              </a:spcAft>
            </a:pPr>
            <a:r>
              <a:rPr lang="en-US" sz="2800" b="1" kern="1200" dirty="0">
                <a:latin typeface="Bookman Old Style" panose="02050604050505020204" pitchFamily="18" charset="0"/>
                <a:ea typeface="+mn-ea"/>
                <a:cs typeface="+mn-cs"/>
              </a:rPr>
              <a:t>Denial of Service  (DOS)</a:t>
            </a:r>
            <a:endParaRPr lang="en-US" sz="2800" b="1" kern="1200" dirty="0">
              <a:solidFill>
                <a:schemeClr val="tx1">
                  <a:alpha val="60000"/>
                </a:schemeClr>
              </a:solidFill>
              <a:latin typeface="Bookman Old Style" panose="02050604050505020204" pitchFamily="18" charset="0"/>
              <a:ea typeface="+mn-ea"/>
              <a:cs typeface="+mn-cs"/>
            </a:endParaRPr>
          </a:p>
          <a:p>
            <a:pPr marL="342900" lvl="0" indent="-228600">
              <a:lnSpc>
                <a:spcPct val="90000"/>
              </a:lnSpc>
              <a:buFont typeface="Arial" panose="020B0604020202020204" pitchFamily="34" charset="0"/>
              <a:buChar char="•"/>
            </a:pPr>
            <a:endParaRPr lang="en-US" sz="2000" kern="1200" dirty="0">
              <a:solidFill>
                <a:schemeClr val="tx1">
                  <a:alpha val="60000"/>
                </a:schemeClr>
              </a:solidFill>
              <a:effectLst/>
              <a:latin typeface="+mn-lt"/>
              <a:ea typeface="+mn-ea"/>
              <a:cs typeface="+mn-cs"/>
            </a:endParaRPr>
          </a:p>
        </p:txBody>
      </p:sp>
      <p:sp>
        <p:nvSpPr>
          <p:cNvPr id="7" name="TextBox 6">
            <a:extLst>
              <a:ext uri="{FF2B5EF4-FFF2-40B4-BE49-F238E27FC236}">
                <a16:creationId xmlns:a16="http://schemas.microsoft.com/office/drawing/2014/main" id="{E7F0D9A9-994A-4CE0-9A1E-D7543A88716C}"/>
              </a:ext>
            </a:extLst>
          </p:cNvPr>
          <p:cNvSpPr txBox="1"/>
          <p:nvPr/>
        </p:nvSpPr>
        <p:spPr>
          <a:xfrm>
            <a:off x="274465" y="910864"/>
            <a:ext cx="6833783" cy="5446747"/>
          </a:xfrm>
          <a:prstGeom prst="rect">
            <a:avLst/>
          </a:prstGeom>
          <a:noFill/>
        </p:spPr>
        <p:txBody>
          <a:bodyPr wrap="square">
            <a:spAutoFit/>
          </a:bodyPr>
          <a:lstStyle/>
          <a:p>
            <a:pPr>
              <a:lnSpc>
                <a:spcPct val="150000"/>
              </a:lnSpc>
            </a:pPr>
            <a:r>
              <a:rPr lang="en-US" sz="1800" dirty="0">
                <a:latin typeface="Bookman Old Style" panose="02050604050505020204" pitchFamily="18" charset="0"/>
              </a:rPr>
              <a:t>Denial of service attack (DOS) is an attack against computer or network which reduces, restricts or prevents accessibility of its system resources to authorized users.</a:t>
            </a:r>
            <a:br>
              <a:rPr lang="en-US" sz="1800" dirty="0">
                <a:latin typeface="Bookman Old Style" panose="02050604050505020204" pitchFamily="18" charset="0"/>
              </a:rPr>
            </a:br>
            <a:endParaRPr lang="en-US" sz="1800" dirty="0">
              <a:latin typeface="Bookman Old Style" panose="02050604050505020204" pitchFamily="18" charset="0"/>
            </a:endParaRPr>
          </a:p>
          <a:p>
            <a:pPr>
              <a:lnSpc>
                <a:spcPct val="150000"/>
              </a:lnSpc>
            </a:pPr>
            <a:r>
              <a:rPr lang="en-US" sz="1800" dirty="0">
                <a:latin typeface="Bookman Old Style" panose="02050604050505020204" pitchFamily="18" charset="0"/>
              </a:rPr>
              <a:t>The attack floods a network especially a network server with many requests constantly and consistently until the server crashes because it cannot cope with so many requests.</a:t>
            </a:r>
            <a:br>
              <a:rPr lang="en-US" sz="1800" dirty="0">
                <a:latin typeface="Bookman Old Style" panose="02050604050505020204" pitchFamily="18" charset="0"/>
              </a:rPr>
            </a:br>
            <a:endParaRPr lang="en-US" sz="1800" dirty="0">
              <a:latin typeface="Bookman Old Style" panose="02050604050505020204" pitchFamily="18" charset="0"/>
            </a:endParaRPr>
          </a:p>
          <a:p>
            <a:pPr>
              <a:lnSpc>
                <a:spcPct val="150000"/>
              </a:lnSpc>
            </a:pPr>
            <a:r>
              <a:rPr lang="en-US" sz="1800" dirty="0">
                <a:latin typeface="Bookman Old Style" panose="02050604050505020204" pitchFamily="18" charset="0"/>
              </a:rPr>
              <a:t>Distributed Denial of Service (DDoS) attack is an attack where multiple compromised systems simultaneously attack a single system; thereby, causing a DOS attack for </a:t>
            </a:r>
            <a:r>
              <a:rPr lang="en-US" sz="1600" dirty="0">
                <a:latin typeface="Bookman Old Style" panose="02050604050505020204" pitchFamily="18" charset="0"/>
              </a:rPr>
              <a:t>the </a:t>
            </a:r>
            <a:r>
              <a:rPr lang="en-US" sz="1800" dirty="0">
                <a:latin typeface="Bookman Old Style" panose="02050604050505020204" pitchFamily="18" charset="0"/>
              </a:rPr>
              <a:t>users of the target.</a:t>
            </a:r>
          </a:p>
        </p:txBody>
      </p:sp>
      <p:pic>
        <p:nvPicPr>
          <p:cNvPr id="6" name="Picture 5" descr="Diagram&#10;&#10;Description automatically generated">
            <a:extLst>
              <a:ext uri="{FF2B5EF4-FFF2-40B4-BE49-F238E27FC236}">
                <a16:creationId xmlns:a16="http://schemas.microsoft.com/office/drawing/2014/main" id="{03A7D4EA-1A90-49B9-A220-2B46B3247657}"/>
              </a:ext>
            </a:extLst>
          </p:cNvPr>
          <p:cNvPicPr>
            <a:picLocks noChangeAspect="1"/>
          </p:cNvPicPr>
          <p:nvPr/>
        </p:nvPicPr>
        <p:blipFill>
          <a:blip r:embed="rId2"/>
          <a:stretch>
            <a:fillRect/>
          </a:stretch>
        </p:blipFill>
        <p:spPr>
          <a:xfrm>
            <a:off x="7318136" y="3686175"/>
            <a:ext cx="4599398" cy="2590800"/>
          </a:xfrm>
          <a:prstGeom prst="rect">
            <a:avLst/>
          </a:prstGeom>
        </p:spPr>
      </p:pic>
      <p:pic>
        <p:nvPicPr>
          <p:cNvPr id="9" name="Picture 8" descr="A close-up of some dumbbells&#10;&#10;Description automatically generated with low confidence">
            <a:extLst>
              <a:ext uri="{FF2B5EF4-FFF2-40B4-BE49-F238E27FC236}">
                <a16:creationId xmlns:a16="http://schemas.microsoft.com/office/drawing/2014/main" id="{3A3733FE-1AEA-4E7F-81FE-3A778358858D}"/>
              </a:ext>
            </a:extLst>
          </p:cNvPr>
          <p:cNvPicPr>
            <a:picLocks noChangeAspect="1"/>
          </p:cNvPicPr>
          <p:nvPr/>
        </p:nvPicPr>
        <p:blipFill>
          <a:blip r:embed="rId3"/>
          <a:stretch>
            <a:fillRect/>
          </a:stretch>
        </p:blipFill>
        <p:spPr>
          <a:xfrm>
            <a:off x="8096588" y="1082260"/>
            <a:ext cx="3042493" cy="170739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12848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2C0C63A-B05B-45A5-AE88-7A3D061A2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EBAD34AF-5414-49A5-AB75-F1CA854B3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p:nvSpPr>
            <p:cNvPr id="32" name="Rectangle 31">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a:solidFill>
                  <a:schemeClr val="tx1"/>
                </a:solidFill>
              </a:endParaRPr>
            </a:p>
          </p:txBody>
        </p:sp>
        <p:sp>
          <p:nvSpPr>
            <p:cNvPr id="33" name="Rectangle 32">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8" name="Title 1">
            <a:extLst>
              <a:ext uri="{FF2B5EF4-FFF2-40B4-BE49-F238E27FC236}">
                <a16:creationId xmlns:a16="http://schemas.microsoft.com/office/drawing/2014/main" id="{EC3CC98E-251C-45D7-9FDD-98C6BD3F3622}"/>
              </a:ext>
            </a:extLst>
          </p:cNvPr>
          <p:cNvSpPr>
            <a:spLocks noGrp="1"/>
          </p:cNvSpPr>
          <p:nvPr>
            <p:ph type="title"/>
          </p:nvPr>
        </p:nvSpPr>
        <p:spPr>
          <a:xfrm>
            <a:off x="894594" y="295908"/>
            <a:ext cx="7007349" cy="723267"/>
          </a:xfrm>
        </p:spPr>
        <p:txBody>
          <a:bodyPr vert="horz" lIns="91440" tIns="45720" rIns="91440" bIns="45720" rtlCol="0" anchor="t">
            <a:normAutofit fontScale="90000"/>
          </a:bodyPr>
          <a:lstStyle/>
          <a:p>
            <a:pPr algn="l">
              <a:lnSpc>
                <a:spcPct val="90000"/>
              </a:lnSpc>
            </a:pPr>
            <a:r>
              <a:rPr lang="en-US" b="1" dirty="0">
                <a:solidFill>
                  <a:schemeClr val="tx1"/>
                </a:solidFill>
              </a:rPr>
              <a:t>Physical Risks</a:t>
            </a:r>
            <a:br>
              <a:rPr lang="en-US" dirty="0">
                <a:solidFill>
                  <a:schemeClr val="tx1"/>
                </a:solidFill>
              </a:rPr>
            </a:br>
            <a:endParaRPr lang="en-US" dirty="0">
              <a:solidFill>
                <a:schemeClr val="tx1"/>
              </a:solidFill>
            </a:endParaRPr>
          </a:p>
        </p:txBody>
      </p:sp>
      <p:sp>
        <p:nvSpPr>
          <p:cNvPr id="5" name="TextBox 4">
            <a:extLst>
              <a:ext uri="{FF2B5EF4-FFF2-40B4-BE49-F238E27FC236}">
                <a16:creationId xmlns:a16="http://schemas.microsoft.com/office/drawing/2014/main" id="{450ABF00-DDBF-44E6-AB6F-A99BF7838A3B}"/>
              </a:ext>
            </a:extLst>
          </p:cNvPr>
          <p:cNvSpPr txBox="1"/>
          <p:nvPr/>
        </p:nvSpPr>
        <p:spPr>
          <a:xfrm>
            <a:off x="371845" y="1438275"/>
            <a:ext cx="7829180" cy="4991100"/>
          </a:xfrm>
          <a:prstGeom prst="rect">
            <a:avLst/>
          </a:prstGeom>
        </p:spPr>
        <p:txBody>
          <a:bodyPr vert="horz" lIns="91440" tIns="45720" rIns="91440" bIns="45720" rtlCol="0">
            <a:normAutofit fontScale="92500" lnSpcReduction="20000"/>
          </a:bodyPr>
          <a:lstStyle/>
          <a:p>
            <a:pPr>
              <a:lnSpc>
                <a:spcPct val="150000"/>
              </a:lnSpc>
              <a:spcAft>
                <a:spcPts val="600"/>
              </a:spcAft>
            </a:pPr>
            <a:r>
              <a:rPr lang="en-US" sz="1900" kern="1200" dirty="0">
                <a:latin typeface="Bookman Old Style" panose="02050604050505020204" pitchFamily="18" charset="0"/>
                <a:ea typeface="+mn-ea"/>
                <a:cs typeface="+mn-cs"/>
              </a:rPr>
              <a:t>A physical threat is a potential cause of an incident that may result in loss or physical damage to the computer systems. </a:t>
            </a:r>
          </a:p>
          <a:p>
            <a:pPr>
              <a:lnSpc>
                <a:spcPct val="150000"/>
              </a:lnSpc>
              <a:spcAft>
                <a:spcPts val="600"/>
              </a:spcAft>
            </a:pPr>
            <a:endParaRPr lang="en-US" sz="1900" kern="1200" dirty="0">
              <a:latin typeface="Bookman Old Style" panose="02050604050505020204" pitchFamily="18" charset="0"/>
              <a:ea typeface="+mn-ea"/>
              <a:cs typeface="+mn-cs"/>
            </a:endParaRPr>
          </a:p>
          <a:p>
            <a:pPr>
              <a:lnSpc>
                <a:spcPct val="150000"/>
              </a:lnSpc>
              <a:spcAft>
                <a:spcPts val="600"/>
              </a:spcAft>
            </a:pPr>
            <a:r>
              <a:rPr lang="en-US" sz="1900" kern="1200" dirty="0">
                <a:latin typeface="Bookman Old Style" panose="02050604050505020204" pitchFamily="18" charset="0"/>
                <a:ea typeface="+mn-ea"/>
                <a:cs typeface="+mn-cs"/>
              </a:rPr>
              <a:t>The following list classifies the physical threats into three (3) main categories; </a:t>
            </a:r>
          </a:p>
          <a:p>
            <a:pPr marL="342900" indent="-228600">
              <a:lnSpc>
                <a:spcPct val="150000"/>
              </a:lnSpc>
              <a:spcAft>
                <a:spcPts val="600"/>
              </a:spcAft>
              <a:buClr>
                <a:srgbClr val="FF0000"/>
              </a:buClr>
              <a:buFont typeface="Arial" panose="020B0604020202020204" pitchFamily="34" charset="0"/>
              <a:buChar char="•"/>
            </a:pPr>
            <a:r>
              <a:rPr lang="en-US" sz="1900" b="1" kern="1200" dirty="0">
                <a:solidFill>
                  <a:srgbClr val="FF0000"/>
                </a:solidFill>
                <a:latin typeface="Bookman Old Style" panose="02050604050505020204" pitchFamily="18" charset="0"/>
                <a:ea typeface="+mn-ea"/>
                <a:cs typeface="+mn-cs"/>
              </a:rPr>
              <a:t>Internal</a:t>
            </a:r>
            <a:r>
              <a:rPr lang="en-US" sz="1900" kern="1200" dirty="0">
                <a:latin typeface="Bookman Old Style" panose="02050604050505020204" pitchFamily="18" charset="0"/>
                <a:ea typeface="+mn-ea"/>
                <a:cs typeface="+mn-cs"/>
              </a:rPr>
              <a:t>: The threats include fire, unstable power supply, humidity in the rooms housing the hardware, etc.</a:t>
            </a:r>
          </a:p>
          <a:p>
            <a:pPr marL="342900" indent="-228600">
              <a:lnSpc>
                <a:spcPct val="150000"/>
              </a:lnSpc>
              <a:spcAft>
                <a:spcPts val="600"/>
              </a:spcAft>
              <a:buClr>
                <a:srgbClr val="FF0000"/>
              </a:buClr>
              <a:buFont typeface="Arial" panose="020B0604020202020204" pitchFamily="34" charset="0"/>
              <a:buChar char="•"/>
            </a:pPr>
            <a:r>
              <a:rPr lang="en-US" sz="1900" b="1" kern="1200" dirty="0">
                <a:solidFill>
                  <a:srgbClr val="FF0000"/>
                </a:solidFill>
                <a:latin typeface="Bookman Old Style" panose="02050604050505020204" pitchFamily="18" charset="0"/>
                <a:ea typeface="+mn-ea"/>
                <a:cs typeface="+mn-cs"/>
              </a:rPr>
              <a:t>External</a:t>
            </a:r>
            <a:r>
              <a:rPr lang="en-US" sz="1900" kern="1200" dirty="0">
                <a:latin typeface="Bookman Old Style" panose="02050604050505020204" pitchFamily="18" charset="0"/>
                <a:ea typeface="+mn-ea"/>
                <a:cs typeface="+mn-cs"/>
              </a:rPr>
              <a:t>: These threats include Lightning, floods, earthquakes, etc.</a:t>
            </a:r>
          </a:p>
          <a:p>
            <a:pPr marL="342900" indent="-228600">
              <a:lnSpc>
                <a:spcPct val="150000"/>
              </a:lnSpc>
              <a:spcAft>
                <a:spcPts val="600"/>
              </a:spcAft>
              <a:buClr>
                <a:srgbClr val="FF0000"/>
              </a:buClr>
              <a:buFont typeface="Arial" panose="020B0604020202020204" pitchFamily="34" charset="0"/>
              <a:buChar char="•"/>
            </a:pPr>
            <a:r>
              <a:rPr lang="en-US" sz="1900" b="1" kern="1200" dirty="0">
                <a:solidFill>
                  <a:srgbClr val="FF0000"/>
                </a:solidFill>
                <a:latin typeface="Bookman Old Style" panose="02050604050505020204" pitchFamily="18" charset="0"/>
                <a:ea typeface="+mn-ea"/>
                <a:cs typeface="+mn-cs"/>
              </a:rPr>
              <a:t>Human</a:t>
            </a:r>
            <a:r>
              <a:rPr lang="en-US" sz="1900" kern="1200" dirty="0">
                <a:latin typeface="Bookman Old Style" panose="02050604050505020204" pitchFamily="18" charset="0"/>
                <a:ea typeface="+mn-ea"/>
                <a:cs typeface="+mn-cs"/>
              </a:rPr>
              <a:t>: These threats include theft, vandalism of the infrastructure and/or hardware, disruption, accidental or intentional errors.</a:t>
            </a:r>
          </a:p>
        </p:txBody>
      </p:sp>
      <p:sp>
        <p:nvSpPr>
          <p:cNvPr id="35" name="Freeform: Shape 34">
            <a:extLst>
              <a:ext uri="{FF2B5EF4-FFF2-40B4-BE49-F238E27FC236}">
                <a16:creationId xmlns:a16="http://schemas.microsoft.com/office/drawing/2014/main" id="{8C4F1A0C-BD28-4977-9745-E2A4FB752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9668" y="0"/>
            <a:ext cx="4232332" cy="3701000"/>
          </a:xfrm>
          <a:custGeom>
            <a:avLst/>
            <a:gdLst>
              <a:gd name="connsiteX0" fmla="*/ 319701 w 4232332"/>
              <a:gd name="connsiteY0" fmla="*/ 0 h 3701000"/>
              <a:gd name="connsiteX1" fmla="*/ 4232332 w 4232332"/>
              <a:gd name="connsiteY1" fmla="*/ 0 h 3701000"/>
              <a:gd name="connsiteX2" fmla="*/ 4232332 w 4232332"/>
              <a:gd name="connsiteY2" fmla="*/ 3034486 h 3701000"/>
              <a:gd name="connsiteX3" fmla="*/ 4230268 w 4232332"/>
              <a:gd name="connsiteY3" fmla="*/ 3035198 h 3701000"/>
              <a:gd name="connsiteX4" fmla="*/ 4185051 w 4232332"/>
              <a:gd name="connsiteY4" fmla="*/ 3049231 h 3701000"/>
              <a:gd name="connsiteX5" fmla="*/ 4136714 w 4232332"/>
              <a:gd name="connsiteY5" fmla="*/ 3061706 h 3701000"/>
              <a:gd name="connsiteX6" fmla="*/ 4089935 w 4232332"/>
              <a:gd name="connsiteY6" fmla="*/ 3074180 h 3701000"/>
              <a:gd name="connsiteX7" fmla="*/ 4043158 w 4232332"/>
              <a:gd name="connsiteY7" fmla="*/ 3088214 h 3701000"/>
              <a:gd name="connsiteX8" fmla="*/ 3997940 w 4232332"/>
              <a:gd name="connsiteY8" fmla="*/ 3103806 h 3701000"/>
              <a:gd name="connsiteX9" fmla="*/ 3955840 w 4232332"/>
              <a:gd name="connsiteY9" fmla="*/ 3122518 h 3701000"/>
              <a:gd name="connsiteX10" fmla="*/ 3916860 w 4232332"/>
              <a:gd name="connsiteY10" fmla="*/ 3144346 h 3701000"/>
              <a:gd name="connsiteX11" fmla="*/ 3882555 w 4232332"/>
              <a:gd name="connsiteY11" fmla="*/ 3172413 h 3701000"/>
              <a:gd name="connsiteX12" fmla="*/ 3846692 w 4232332"/>
              <a:gd name="connsiteY12" fmla="*/ 3203599 h 3701000"/>
              <a:gd name="connsiteX13" fmla="*/ 3815506 w 4232332"/>
              <a:gd name="connsiteY13" fmla="*/ 3239461 h 3701000"/>
              <a:gd name="connsiteX14" fmla="*/ 3785881 w 4232332"/>
              <a:gd name="connsiteY14" fmla="*/ 3276884 h 3701000"/>
              <a:gd name="connsiteX15" fmla="*/ 3756254 w 4232332"/>
              <a:gd name="connsiteY15" fmla="*/ 3315864 h 3701000"/>
              <a:gd name="connsiteX16" fmla="*/ 3726629 w 4232332"/>
              <a:gd name="connsiteY16" fmla="*/ 3354846 h 3701000"/>
              <a:gd name="connsiteX17" fmla="*/ 3697003 w 4232332"/>
              <a:gd name="connsiteY17" fmla="*/ 3392268 h 3701000"/>
              <a:gd name="connsiteX18" fmla="*/ 3664258 w 4232332"/>
              <a:gd name="connsiteY18" fmla="*/ 3428131 h 3701000"/>
              <a:gd name="connsiteX19" fmla="*/ 3631513 w 4232332"/>
              <a:gd name="connsiteY19" fmla="*/ 3459315 h 3701000"/>
              <a:gd name="connsiteX20" fmla="*/ 3594093 w 4232332"/>
              <a:gd name="connsiteY20" fmla="*/ 3485823 h 3701000"/>
              <a:gd name="connsiteX21" fmla="*/ 3555111 w 4232332"/>
              <a:gd name="connsiteY21" fmla="*/ 3506094 h 3701000"/>
              <a:gd name="connsiteX22" fmla="*/ 3508332 w 4232332"/>
              <a:gd name="connsiteY22" fmla="*/ 3520128 h 3701000"/>
              <a:gd name="connsiteX23" fmla="*/ 3459994 w 4232332"/>
              <a:gd name="connsiteY23" fmla="*/ 3526365 h 3701000"/>
              <a:gd name="connsiteX24" fmla="*/ 3410100 w 4232332"/>
              <a:gd name="connsiteY24" fmla="*/ 3527923 h 3701000"/>
              <a:gd name="connsiteX25" fmla="*/ 3357084 w 4232332"/>
              <a:gd name="connsiteY25" fmla="*/ 3523245 h 3701000"/>
              <a:gd name="connsiteX26" fmla="*/ 3304070 w 4232332"/>
              <a:gd name="connsiteY26" fmla="*/ 3517009 h 3701000"/>
              <a:gd name="connsiteX27" fmla="*/ 3251054 w 4232332"/>
              <a:gd name="connsiteY27" fmla="*/ 3509211 h 3701000"/>
              <a:gd name="connsiteX28" fmla="*/ 3198040 w 4232332"/>
              <a:gd name="connsiteY28" fmla="*/ 3502976 h 3701000"/>
              <a:gd name="connsiteX29" fmla="*/ 3145024 w 4232332"/>
              <a:gd name="connsiteY29" fmla="*/ 3499857 h 3701000"/>
              <a:gd name="connsiteX30" fmla="*/ 3093569 w 4232332"/>
              <a:gd name="connsiteY30" fmla="*/ 3499857 h 3701000"/>
              <a:gd name="connsiteX31" fmla="*/ 3045233 w 4232332"/>
              <a:gd name="connsiteY31" fmla="*/ 3506094 h 3701000"/>
              <a:gd name="connsiteX32" fmla="*/ 2995337 w 4232332"/>
              <a:gd name="connsiteY32" fmla="*/ 3518569 h 3701000"/>
              <a:gd name="connsiteX33" fmla="*/ 2950118 w 4232332"/>
              <a:gd name="connsiteY33" fmla="*/ 3537278 h 3701000"/>
              <a:gd name="connsiteX34" fmla="*/ 2903340 w 4232332"/>
              <a:gd name="connsiteY34" fmla="*/ 3562227 h 3701000"/>
              <a:gd name="connsiteX35" fmla="*/ 2856564 w 4232332"/>
              <a:gd name="connsiteY35" fmla="*/ 3587176 h 3701000"/>
              <a:gd name="connsiteX36" fmla="*/ 2809785 w 4232332"/>
              <a:gd name="connsiteY36" fmla="*/ 3615241 h 3701000"/>
              <a:gd name="connsiteX37" fmla="*/ 2764565 w 4232332"/>
              <a:gd name="connsiteY37" fmla="*/ 3641749 h 3701000"/>
              <a:gd name="connsiteX38" fmla="*/ 2716230 w 4232332"/>
              <a:gd name="connsiteY38" fmla="*/ 3665138 h 3701000"/>
              <a:gd name="connsiteX39" fmla="*/ 2669451 w 4232332"/>
              <a:gd name="connsiteY39" fmla="*/ 3683850 h 3701000"/>
              <a:gd name="connsiteX40" fmla="*/ 2621114 w 4232332"/>
              <a:gd name="connsiteY40" fmla="*/ 3696324 h 3701000"/>
              <a:gd name="connsiteX41" fmla="*/ 2571219 w 4232332"/>
              <a:gd name="connsiteY41" fmla="*/ 3701000 h 3701000"/>
              <a:gd name="connsiteX42" fmla="*/ 2521322 w 4232332"/>
              <a:gd name="connsiteY42" fmla="*/ 3696324 h 3701000"/>
              <a:gd name="connsiteX43" fmla="*/ 2472985 w 4232332"/>
              <a:gd name="connsiteY43" fmla="*/ 3683850 h 3701000"/>
              <a:gd name="connsiteX44" fmla="*/ 2426209 w 4232332"/>
              <a:gd name="connsiteY44" fmla="*/ 3665138 h 3701000"/>
              <a:gd name="connsiteX45" fmla="*/ 2377871 w 4232332"/>
              <a:gd name="connsiteY45" fmla="*/ 3641749 h 3701000"/>
              <a:gd name="connsiteX46" fmla="*/ 2332651 w 4232332"/>
              <a:gd name="connsiteY46" fmla="*/ 3615241 h 3701000"/>
              <a:gd name="connsiteX47" fmla="*/ 2285874 w 4232332"/>
              <a:gd name="connsiteY47" fmla="*/ 3587176 h 3701000"/>
              <a:gd name="connsiteX48" fmla="*/ 2239096 w 4232332"/>
              <a:gd name="connsiteY48" fmla="*/ 3562227 h 3701000"/>
              <a:gd name="connsiteX49" fmla="*/ 2192319 w 4232332"/>
              <a:gd name="connsiteY49" fmla="*/ 3537278 h 3701000"/>
              <a:gd name="connsiteX50" fmla="*/ 2145542 w 4232332"/>
              <a:gd name="connsiteY50" fmla="*/ 3518569 h 3701000"/>
              <a:gd name="connsiteX51" fmla="*/ 2097204 w 4232332"/>
              <a:gd name="connsiteY51" fmla="*/ 3506094 h 3701000"/>
              <a:gd name="connsiteX52" fmla="*/ 2048867 w 4232332"/>
              <a:gd name="connsiteY52" fmla="*/ 3499857 h 3701000"/>
              <a:gd name="connsiteX53" fmla="*/ 1997410 w 4232332"/>
              <a:gd name="connsiteY53" fmla="*/ 3499857 h 3701000"/>
              <a:gd name="connsiteX54" fmla="*/ 1944396 w 4232332"/>
              <a:gd name="connsiteY54" fmla="*/ 3502976 h 3701000"/>
              <a:gd name="connsiteX55" fmla="*/ 1891382 w 4232332"/>
              <a:gd name="connsiteY55" fmla="*/ 3509211 h 3701000"/>
              <a:gd name="connsiteX56" fmla="*/ 1838366 w 4232332"/>
              <a:gd name="connsiteY56" fmla="*/ 3517009 h 3701000"/>
              <a:gd name="connsiteX57" fmla="*/ 1785350 w 4232332"/>
              <a:gd name="connsiteY57" fmla="*/ 3523245 h 3701000"/>
              <a:gd name="connsiteX58" fmla="*/ 1732336 w 4232332"/>
              <a:gd name="connsiteY58" fmla="*/ 3527923 h 3701000"/>
              <a:gd name="connsiteX59" fmla="*/ 1682442 w 4232332"/>
              <a:gd name="connsiteY59" fmla="*/ 3526365 h 3701000"/>
              <a:gd name="connsiteX60" fmla="*/ 1634105 w 4232332"/>
              <a:gd name="connsiteY60" fmla="*/ 3520128 h 3701000"/>
              <a:gd name="connsiteX61" fmla="*/ 1587326 w 4232332"/>
              <a:gd name="connsiteY61" fmla="*/ 3506094 h 3701000"/>
              <a:gd name="connsiteX62" fmla="*/ 1548345 w 4232332"/>
              <a:gd name="connsiteY62" fmla="*/ 3485823 h 3701000"/>
              <a:gd name="connsiteX63" fmla="*/ 1510922 w 4232332"/>
              <a:gd name="connsiteY63" fmla="*/ 3459315 h 3701000"/>
              <a:gd name="connsiteX64" fmla="*/ 1478179 w 4232332"/>
              <a:gd name="connsiteY64" fmla="*/ 3428131 h 3701000"/>
              <a:gd name="connsiteX65" fmla="*/ 1445433 w 4232332"/>
              <a:gd name="connsiteY65" fmla="*/ 3392268 h 3701000"/>
              <a:gd name="connsiteX66" fmla="*/ 1415807 w 4232332"/>
              <a:gd name="connsiteY66" fmla="*/ 3354846 h 3701000"/>
              <a:gd name="connsiteX67" fmla="*/ 1386182 w 4232332"/>
              <a:gd name="connsiteY67" fmla="*/ 3315864 h 3701000"/>
              <a:gd name="connsiteX68" fmla="*/ 1356556 w 4232332"/>
              <a:gd name="connsiteY68" fmla="*/ 3276884 h 3701000"/>
              <a:gd name="connsiteX69" fmla="*/ 1326930 w 4232332"/>
              <a:gd name="connsiteY69" fmla="*/ 3239461 h 3701000"/>
              <a:gd name="connsiteX70" fmla="*/ 1295744 w 4232332"/>
              <a:gd name="connsiteY70" fmla="*/ 3203599 h 3701000"/>
              <a:gd name="connsiteX71" fmla="*/ 1259881 w 4232332"/>
              <a:gd name="connsiteY71" fmla="*/ 3172413 h 3701000"/>
              <a:gd name="connsiteX72" fmla="*/ 1225577 w 4232332"/>
              <a:gd name="connsiteY72" fmla="*/ 3144346 h 3701000"/>
              <a:gd name="connsiteX73" fmla="*/ 1186596 w 4232332"/>
              <a:gd name="connsiteY73" fmla="*/ 3122518 h 3701000"/>
              <a:gd name="connsiteX74" fmla="*/ 1144496 w 4232332"/>
              <a:gd name="connsiteY74" fmla="*/ 3103806 h 3701000"/>
              <a:gd name="connsiteX75" fmla="*/ 1099278 w 4232332"/>
              <a:gd name="connsiteY75" fmla="*/ 3088214 h 3701000"/>
              <a:gd name="connsiteX76" fmla="*/ 1052499 w 4232332"/>
              <a:gd name="connsiteY76" fmla="*/ 3074180 h 3701000"/>
              <a:gd name="connsiteX77" fmla="*/ 1005723 w 4232332"/>
              <a:gd name="connsiteY77" fmla="*/ 3061706 h 3701000"/>
              <a:gd name="connsiteX78" fmla="*/ 957386 w 4232332"/>
              <a:gd name="connsiteY78" fmla="*/ 3049231 h 3701000"/>
              <a:gd name="connsiteX79" fmla="*/ 912167 w 4232332"/>
              <a:gd name="connsiteY79" fmla="*/ 3035198 h 3701000"/>
              <a:gd name="connsiteX80" fmla="*/ 866948 w 4232332"/>
              <a:gd name="connsiteY80" fmla="*/ 3019606 h 3701000"/>
              <a:gd name="connsiteX81" fmla="*/ 824850 w 4232332"/>
              <a:gd name="connsiteY81" fmla="*/ 3000894 h 3701000"/>
              <a:gd name="connsiteX82" fmla="*/ 787426 w 4232332"/>
              <a:gd name="connsiteY82" fmla="*/ 2977505 h 3701000"/>
              <a:gd name="connsiteX83" fmla="*/ 753122 w 4232332"/>
              <a:gd name="connsiteY83" fmla="*/ 2949439 h 3701000"/>
              <a:gd name="connsiteX84" fmla="*/ 725057 w 4232332"/>
              <a:gd name="connsiteY84" fmla="*/ 2915136 h 3701000"/>
              <a:gd name="connsiteX85" fmla="*/ 701668 w 4232332"/>
              <a:gd name="connsiteY85" fmla="*/ 2877713 h 3701000"/>
              <a:gd name="connsiteX86" fmla="*/ 682956 w 4232332"/>
              <a:gd name="connsiteY86" fmla="*/ 2835613 h 3701000"/>
              <a:gd name="connsiteX87" fmla="*/ 667364 w 4232332"/>
              <a:gd name="connsiteY87" fmla="*/ 2790396 h 3701000"/>
              <a:gd name="connsiteX88" fmla="*/ 653331 w 4232332"/>
              <a:gd name="connsiteY88" fmla="*/ 2745177 h 3701000"/>
              <a:gd name="connsiteX89" fmla="*/ 640857 w 4232332"/>
              <a:gd name="connsiteY89" fmla="*/ 2696840 h 3701000"/>
              <a:gd name="connsiteX90" fmla="*/ 628382 w 4232332"/>
              <a:gd name="connsiteY90" fmla="*/ 2650063 h 3701000"/>
              <a:gd name="connsiteX91" fmla="*/ 614349 w 4232332"/>
              <a:gd name="connsiteY91" fmla="*/ 2603285 h 3701000"/>
              <a:gd name="connsiteX92" fmla="*/ 598756 w 4232332"/>
              <a:gd name="connsiteY92" fmla="*/ 2558065 h 3701000"/>
              <a:gd name="connsiteX93" fmla="*/ 580044 w 4232332"/>
              <a:gd name="connsiteY93" fmla="*/ 2515965 h 3701000"/>
              <a:gd name="connsiteX94" fmla="*/ 558214 w 4232332"/>
              <a:gd name="connsiteY94" fmla="*/ 2476984 h 3701000"/>
              <a:gd name="connsiteX95" fmla="*/ 530150 w 4232332"/>
              <a:gd name="connsiteY95" fmla="*/ 2442681 h 3701000"/>
              <a:gd name="connsiteX96" fmla="*/ 498963 w 4232332"/>
              <a:gd name="connsiteY96" fmla="*/ 2406817 h 3701000"/>
              <a:gd name="connsiteX97" fmla="*/ 463101 w 4232332"/>
              <a:gd name="connsiteY97" fmla="*/ 2375633 h 3701000"/>
              <a:gd name="connsiteX98" fmla="*/ 424118 w 4232332"/>
              <a:gd name="connsiteY98" fmla="*/ 2346007 h 3701000"/>
              <a:gd name="connsiteX99" fmla="*/ 385138 w 4232332"/>
              <a:gd name="connsiteY99" fmla="*/ 2316382 h 3701000"/>
              <a:gd name="connsiteX100" fmla="*/ 346157 w 4232332"/>
              <a:gd name="connsiteY100" fmla="*/ 2286756 h 3701000"/>
              <a:gd name="connsiteX101" fmla="*/ 308733 w 4232332"/>
              <a:gd name="connsiteY101" fmla="*/ 2257129 h 3701000"/>
              <a:gd name="connsiteX102" fmla="*/ 272871 w 4232332"/>
              <a:gd name="connsiteY102" fmla="*/ 2224386 h 3701000"/>
              <a:gd name="connsiteX103" fmla="*/ 241686 w 4232332"/>
              <a:gd name="connsiteY103" fmla="*/ 2191641 h 3701000"/>
              <a:gd name="connsiteX104" fmla="*/ 215179 w 4232332"/>
              <a:gd name="connsiteY104" fmla="*/ 2154219 h 3701000"/>
              <a:gd name="connsiteX105" fmla="*/ 194909 w 4232332"/>
              <a:gd name="connsiteY105" fmla="*/ 2115238 h 3701000"/>
              <a:gd name="connsiteX106" fmla="*/ 180876 w 4232332"/>
              <a:gd name="connsiteY106" fmla="*/ 2068461 h 3701000"/>
              <a:gd name="connsiteX107" fmla="*/ 174638 w 4232332"/>
              <a:gd name="connsiteY107" fmla="*/ 2020123 h 3701000"/>
              <a:gd name="connsiteX108" fmla="*/ 173078 w 4232332"/>
              <a:gd name="connsiteY108" fmla="*/ 1970225 h 3701000"/>
              <a:gd name="connsiteX109" fmla="*/ 177756 w 4232332"/>
              <a:gd name="connsiteY109" fmla="*/ 1917211 h 3701000"/>
              <a:gd name="connsiteX110" fmla="*/ 183993 w 4232332"/>
              <a:gd name="connsiteY110" fmla="*/ 1864197 h 3701000"/>
              <a:gd name="connsiteX111" fmla="*/ 191789 w 4232332"/>
              <a:gd name="connsiteY111" fmla="*/ 1811182 h 3701000"/>
              <a:gd name="connsiteX112" fmla="*/ 198027 w 4232332"/>
              <a:gd name="connsiteY112" fmla="*/ 1758167 h 3701000"/>
              <a:gd name="connsiteX113" fmla="*/ 201146 w 4232332"/>
              <a:gd name="connsiteY113" fmla="*/ 1705153 h 3701000"/>
              <a:gd name="connsiteX114" fmla="*/ 201146 w 4232332"/>
              <a:gd name="connsiteY114" fmla="*/ 1653697 h 3701000"/>
              <a:gd name="connsiteX115" fmla="*/ 194909 w 4232332"/>
              <a:gd name="connsiteY115" fmla="*/ 1605362 h 3701000"/>
              <a:gd name="connsiteX116" fmla="*/ 182434 w 4232332"/>
              <a:gd name="connsiteY116" fmla="*/ 1557024 h 3701000"/>
              <a:gd name="connsiteX117" fmla="*/ 163723 w 4232332"/>
              <a:gd name="connsiteY117" fmla="*/ 1511804 h 3701000"/>
              <a:gd name="connsiteX118" fmla="*/ 140335 w 4232332"/>
              <a:gd name="connsiteY118" fmla="*/ 1465027 h 3701000"/>
              <a:gd name="connsiteX119" fmla="*/ 113826 w 4232332"/>
              <a:gd name="connsiteY119" fmla="*/ 1418251 h 3701000"/>
              <a:gd name="connsiteX120" fmla="*/ 85761 w 4232332"/>
              <a:gd name="connsiteY120" fmla="*/ 1371472 h 3701000"/>
              <a:gd name="connsiteX121" fmla="*/ 59253 w 4232332"/>
              <a:gd name="connsiteY121" fmla="*/ 1326252 h 3701000"/>
              <a:gd name="connsiteX122" fmla="*/ 35863 w 4232332"/>
              <a:gd name="connsiteY122" fmla="*/ 1277917 h 3701000"/>
              <a:gd name="connsiteX123" fmla="*/ 17153 w 4232332"/>
              <a:gd name="connsiteY123" fmla="*/ 1231139 h 3701000"/>
              <a:gd name="connsiteX124" fmla="*/ 4679 w 4232332"/>
              <a:gd name="connsiteY124" fmla="*/ 1182801 h 3701000"/>
              <a:gd name="connsiteX125" fmla="*/ 0 w 4232332"/>
              <a:gd name="connsiteY125" fmla="*/ 1132905 h 3701000"/>
              <a:gd name="connsiteX126" fmla="*/ 4679 w 4232332"/>
              <a:gd name="connsiteY126" fmla="*/ 1083010 h 3701000"/>
              <a:gd name="connsiteX127" fmla="*/ 17153 w 4232332"/>
              <a:gd name="connsiteY127" fmla="*/ 1034673 h 3701000"/>
              <a:gd name="connsiteX128" fmla="*/ 35863 w 4232332"/>
              <a:gd name="connsiteY128" fmla="*/ 987895 h 3701000"/>
              <a:gd name="connsiteX129" fmla="*/ 59253 w 4232332"/>
              <a:gd name="connsiteY129" fmla="*/ 939559 h 3701000"/>
              <a:gd name="connsiteX130" fmla="*/ 85761 w 4232332"/>
              <a:gd name="connsiteY130" fmla="*/ 894339 h 3701000"/>
              <a:gd name="connsiteX131" fmla="*/ 113826 w 4232332"/>
              <a:gd name="connsiteY131" fmla="*/ 847563 h 3701000"/>
              <a:gd name="connsiteX132" fmla="*/ 140335 w 4232332"/>
              <a:gd name="connsiteY132" fmla="*/ 800784 h 3701000"/>
              <a:gd name="connsiteX133" fmla="*/ 163723 w 4232332"/>
              <a:gd name="connsiteY133" fmla="*/ 754007 h 3701000"/>
              <a:gd name="connsiteX134" fmla="*/ 182434 w 4232332"/>
              <a:gd name="connsiteY134" fmla="*/ 708787 h 3701000"/>
              <a:gd name="connsiteX135" fmla="*/ 194909 w 4232332"/>
              <a:gd name="connsiteY135" fmla="*/ 660451 h 3701000"/>
              <a:gd name="connsiteX136" fmla="*/ 201146 w 4232332"/>
              <a:gd name="connsiteY136" fmla="*/ 612115 h 3701000"/>
              <a:gd name="connsiteX137" fmla="*/ 201146 w 4232332"/>
              <a:gd name="connsiteY137" fmla="*/ 560659 h 3701000"/>
              <a:gd name="connsiteX138" fmla="*/ 198027 w 4232332"/>
              <a:gd name="connsiteY138" fmla="*/ 507644 h 3701000"/>
              <a:gd name="connsiteX139" fmla="*/ 191789 w 4232332"/>
              <a:gd name="connsiteY139" fmla="*/ 454630 h 3701000"/>
              <a:gd name="connsiteX140" fmla="*/ 183993 w 4232332"/>
              <a:gd name="connsiteY140" fmla="*/ 401614 h 3701000"/>
              <a:gd name="connsiteX141" fmla="*/ 177756 w 4232332"/>
              <a:gd name="connsiteY141" fmla="*/ 348600 h 3701000"/>
              <a:gd name="connsiteX142" fmla="*/ 173078 w 4232332"/>
              <a:gd name="connsiteY142" fmla="*/ 295586 h 3701000"/>
              <a:gd name="connsiteX143" fmla="*/ 174638 w 4232332"/>
              <a:gd name="connsiteY143" fmla="*/ 245689 h 3701000"/>
              <a:gd name="connsiteX144" fmla="*/ 180876 w 4232332"/>
              <a:gd name="connsiteY144" fmla="*/ 197353 h 3701000"/>
              <a:gd name="connsiteX145" fmla="*/ 194909 w 4232332"/>
              <a:gd name="connsiteY145" fmla="*/ 150574 h 3701000"/>
              <a:gd name="connsiteX146" fmla="*/ 215179 w 4232332"/>
              <a:gd name="connsiteY146" fmla="*/ 111594 h 3701000"/>
              <a:gd name="connsiteX147" fmla="*/ 241686 w 4232332"/>
              <a:gd name="connsiteY147" fmla="*/ 74171 h 3701000"/>
              <a:gd name="connsiteX148" fmla="*/ 272871 w 4232332"/>
              <a:gd name="connsiteY148" fmla="*/ 41427 h 3701000"/>
              <a:gd name="connsiteX149" fmla="*/ 308733 w 4232332"/>
              <a:gd name="connsiteY149" fmla="*/ 8683 h 3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232332" h="3701000">
                <a:moveTo>
                  <a:pt x="319701" y="0"/>
                </a:moveTo>
                <a:lnTo>
                  <a:pt x="4232332" y="0"/>
                </a:lnTo>
                <a:lnTo>
                  <a:pt x="4232332" y="3034486"/>
                </a:lnTo>
                <a:lnTo>
                  <a:pt x="4230268" y="3035198"/>
                </a:lnTo>
                <a:lnTo>
                  <a:pt x="4185051" y="3049231"/>
                </a:lnTo>
                <a:lnTo>
                  <a:pt x="4136714" y="3061706"/>
                </a:lnTo>
                <a:lnTo>
                  <a:pt x="4089935" y="3074180"/>
                </a:lnTo>
                <a:lnTo>
                  <a:pt x="4043158" y="3088214"/>
                </a:lnTo>
                <a:lnTo>
                  <a:pt x="3997940" y="3103806"/>
                </a:lnTo>
                <a:lnTo>
                  <a:pt x="3955840" y="3122518"/>
                </a:lnTo>
                <a:lnTo>
                  <a:pt x="3916860" y="3144346"/>
                </a:lnTo>
                <a:lnTo>
                  <a:pt x="3882555" y="3172413"/>
                </a:lnTo>
                <a:lnTo>
                  <a:pt x="3846692" y="3203599"/>
                </a:lnTo>
                <a:lnTo>
                  <a:pt x="3815506" y="3239461"/>
                </a:lnTo>
                <a:lnTo>
                  <a:pt x="3785881" y="3276884"/>
                </a:lnTo>
                <a:lnTo>
                  <a:pt x="3756254" y="3315864"/>
                </a:lnTo>
                <a:lnTo>
                  <a:pt x="3726629" y="3354846"/>
                </a:lnTo>
                <a:lnTo>
                  <a:pt x="3697003" y="3392268"/>
                </a:lnTo>
                <a:lnTo>
                  <a:pt x="3664258" y="3428131"/>
                </a:lnTo>
                <a:lnTo>
                  <a:pt x="3631513" y="3459315"/>
                </a:lnTo>
                <a:lnTo>
                  <a:pt x="3594093" y="3485823"/>
                </a:lnTo>
                <a:lnTo>
                  <a:pt x="3555111" y="3506094"/>
                </a:lnTo>
                <a:lnTo>
                  <a:pt x="3508332" y="3520128"/>
                </a:lnTo>
                <a:lnTo>
                  <a:pt x="3459994" y="3526365"/>
                </a:lnTo>
                <a:lnTo>
                  <a:pt x="3410100" y="3527923"/>
                </a:lnTo>
                <a:lnTo>
                  <a:pt x="3357084" y="3523245"/>
                </a:lnTo>
                <a:lnTo>
                  <a:pt x="3304070" y="3517009"/>
                </a:lnTo>
                <a:lnTo>
                  <a:pt x="3251054" y="3509211"/>
                </a:lnTo>
                <a:lnTo>
                  <a:pt x="3198040" y="3502976"/>
                </a:lnTo>
                <a:lnTo>
                  <a:pt x="3145024" y="3499857"/>
                </a:lnTo>
                <a:lnTo>
                  <a:pt x="3093569" y="3499857"/>
                </a:lnTo>
                <a:lnTo>
                  <a:pt x="3045233" y="3506094"/>
                </a:lnTo>
                <a:lnTo>
                  <a:pt x="2995337" y="3518569"/>
                </a:lnTo>
                <a:lnTo>
                  <a:pt x="2950118" y="3537278"/>
                </a:lnTo>
                <a:lnTo>
                  <a:pt x="2903340" y="3562227"/>
                </a:lnTo>
                <a:lnTo>
                  <a:pt x="2856564" y="3587176"/>
                </a:lnTo>
                <a:lnTo>
                  <a:pt x="2809785" y="3615241"/>
                </a:lnTo>
                <a:lnTo>
                  <a:pt x="2764565" y="3641749"/>
                </a:lnTo>
                <a:lnTo>
                  <a:pt x="2716230" y="3665138"/>
                </a:lnTo>
                <a:lnTo>
                  <a:pt x="2669451" y="3683850"/>
                </a:lnTo>
                <a:lnTo>
                  <a:pt x="2621114" y="3696324"/>
                </a:lnTo>
                <a:lnTo>
                  <a:pt x="2571219" y="3701000"/>
                </a:lnTo>
                <a:lnTo>
                  <a:pt x="2521322" y="3696324"/>
                </a:lnTo>
                <a:lnTo>
                  <a:pt x="2472985" y="3683850"/>
                </a:lnTo>
                <a:lnTo>
                  <a:pt x="2426209" y="3665138"/>
                </a:lnTo>
                <a:lnTo>
                  <a:pt x="2377871" y="3641749"/>
                </a:lnTo>
                <a:lnTo>
                  <a:pt x="2332651" y="3615241"/>
                </a:lnTo>
                <a:lnTo>
                  <a:pt x="2285874" y="3587176"/>
                </a:lnTo>
                <a:lnTo>
                  <a:pt x="2239096" y="3562227"/>
                </a:lnTo>
                <a:lnTo>
                  <a:pt x="2192319" y="3537278"/>
                </a:lnTo>
                <a:lnTo>
                  <a:pt x="2145542" y="3518569"/>
                </a:lnTo>
                <a:lnTo>
                  <a:pt x="2097204" y="3506094"/>
                </a:lnTo>
                <a:lnTo>
                  <a:pt x="2048867" y="3499857"/>
                </a:lnTo>
                <a:lnTo>
                  <a:pt x="1997410" y="3499857"/>
                </a:lnTo>
                <a:lnTo>
                  <a:pt x="1944396" y="3502976"/>
                </a:lnTo>
                <a:lnTo>
                  <a:pt x="1891382" y="3509211"/>
                </a:lnTo>
                <a:lnTo>
                  <a:pt x="1838366" y="3517009"/>
                </a:lnTo>
                <a:lnTo>
                  <a:pt x="1785350" y="3523245"/>
                </a:lnTo>
                <a:lnTo>
                  <a:pt x="1732336" y="3527923"/>
                </a:lnTo>
                <a:lnTo>
                  <a:pt x="1682442" y="3526365"/>
                </a:lnTo>
                <a:lnTo>
                  <a:pt x="1634105" y="3520128"/>
                </a:lnTo>
                <a:lnTo>
                  <a:pt x="1587326" y="3506094"/>
                </a:lnTo>
                <a:lnTo>
                  <a:pt x="1548345" y="3485823"/>
                </a:lnTo>
                <a:lnTo>
                  <a:pt x="1510922" y="3459315"/>
                </a:lnTo>
                <a:lnTo>
                  <a:pt x="1478179" y="3428131"/>
                </a:lnTo>
                <a:lnTo>
                  <a:pt x="1445433" y="3392268"/>
                </a:lnTo>
                <a:lnTo>
                  <a:pt x="1415807" y="3354846"/>
                </a:lnTo>
                <a:lnTo>
                  <a:pt x="1386182" y="3315864"/>
                </a:lnTo>
                <a:lnTo>
                  <a:pt x="1356556" y="3276884"/>
                </a:lnTo>
                <a:lnTo>
                  <a:pt x="1326930" y="3239461"/>
                </a:lnTo>
                <a:lnTo>
                  <a:pt x="1295744" y="3203599"/>
                </a:lnTo>
                <a:lnTo>
                  <a:pt x="1259881" y="3172413"/>
                </a:lnTo>
                <a:lnTo>
                  <a:pt x="1225577" y="3144346"/>
                </a:lnTo>
                <a:lnTo>
                  <a:pt x="1186596" y="3122518"/>
                </a:lnTo>
                <a:lnTo>
                  <a:pt x="1144496" y="3103806"/>
                </a:lnTo>
                <a:lnTo>
                  <a:pt x="1099278" y="3088214"/>
                </a:lnTo>
                <a:lnTo>
                  <a:pt x="1052499" y="3074180"/>
                </a:lnTo>
                <a:lnTo>
                  <a:pt x="1005723" y="3061706"/>
                </a:lnTo>
                <a:lnTo>
                  <a:pt x="957386" y="3049231"/>
                </a:lnTo>
                <a:lnTo>
                  <a:pt x="912167" y="3035198"/>
                </a:lnTo>
                <a:lnTo>
                  <a:pt x="866948" y="3019606"/>
                </a:lnTo>
                <a:lnTo>
                  <a:pt x="824850" y="3000894"/>
                </a:lnTo>
                <a:lnTo>
                  <a:pt x="787426" y="2977505"/>
                </a:lnTo>
                <a:lnTo>
                  <a:pt x="753122" y="2949439"/>
                </a:lnTo>
                <a:lnTo>
                  <a:pt x="725057" y="2915136"/>
                </a:lnTo>
                <a:lnTo>
                  <a:pt x="701668" y="2877713"/>
                </a:lnTo>
                <a:lnTo>
                  <a:pt x="682956" y="2835613"/>
                </a:lnTo>
                <a:lnTo>
                  <a:pt x="667364" y="2790396"/>
                </a:lnTo>
                <a:lnTo>
                  <a:pt x="653331" y="2745177"/>
                </a:lnTo>
                <a:lnTo>
                  <a:pt x="640857" y="2696840"/>
                </a:lnTo>
                <a:lnTo>
                  <a:pt x="628382" y="2650063"/>
                </a:lnTo>
                <a:lnTo>
                  <a:pt x="614349" y="2603285"/>
                </a:lnTo>
                <a:lnTo>
                  <a:pt x="598756" y="2558065"/>
                </a:lnTo>
                <a:lnTo>
                  <a:pt x="580044" y="2515965"/>
                </a:lnTo>
                <a:lnTo>
                  <a:pt x="558214" y="2476984"/>
                </a:lnTo>
                <a:lnTo>
                  <a:pt x="530150" y="2442681"/>
                </a:lnTo>
                <a:lnTo>
                  <a:pt x="498963" y="2406817"/>
                </a:lnTo>
                <a:lnTo>
                  <a:pt x="463101" y="2375633"/>
                </a:lnTo>
                <a:lnTo>
                  <a:pt x="424118" y="2346007"/>
                </a:lnTo>
                <a:lnTo>
                  <a:pt x="385138" y="2316382"/>
                </a:lnTo>
                <a:lnTo>
                  <a:pt x="346157" y="2286756"/>
                </a:lnTo>
                <a:lnTo>
                  <a:pt x="308733" y="2257129"/>
                </a:lnTo>
                <a:lnTo>
                  <a:pt x="272871" y="2224386"/>
                </a:lnTo>
                <a:lnTo>
                  <a:pt x="241686" y="2191641"/>
                </a:lnTo>
                <a:lnTo>
                  <a:pt x="215179" y="2154219"/>
                </a:lnTo>
                <a:lnTo>
                  <a:pt x="194909" y="2115238"/>
                </a:lnTo>
                <a:lnTo>
                  <a:pt x="180876" y="2068461"/>
                </a:lnTo>
                <a:lnTo>
                  <a:pt x="174638" y="2020123"/>
                </a:lnTo>
                <a:lnTo>
                  <a:pt x="173078" y="1970225"/>
                </a:lnTo>
                <a:lnTo>
                  <a:pt x="177756" y="1917211"/>
                </a:lnTo>
                <a:lnTo>
                  <a:pt x="183993" y="1864197"/>
                </a:lnTo>
                <a:lnTo>
                  <a:pt x="191789" y="1811182"/>
                </a:lnTo>
                <a:lnTo>
                  <a:pt x="198027" y="1758167"/>
                </a:lnTo>
                <a:lnTo>
                  <a:pt x="201146" y="1705153"/>
                </a:lnTo>
                <a:lnTo>
                  <a:pt x="201146" y="1653697"/>
                </a:lnTo>
                <a:lnTo>
                  <a:pt x="194909" y="1605362"/>
                </a:lnTo>
                <a:lnTo>
                  <a:pt x="182434" y="1557024"/>
                </a:lnTo>
                <a:lnTo>
                  <a:pt x="163723" y="1511804"/>
                </a:lnTo>
                <a:lnTo>
                  <a:pt x="140335" y="1465027"/>
                </a:lnTo>
                <a:lnTo>
                  <a:pt x="113826" y="1418251"/>
                </a:lnTo>
                <a:lnTo>
                  <a:pt x="85761" y="1371472"/>
                </a:lnTo>
                <a:lnTo>
                  <a:pt x="59253" y="1326252"/>
                </a:lnTo>
                <a:lnTo>
                  <a:pt x="35863" y="1277917"/>
                </a:lnTo>
                <a:lnTo>
                  <a:pt x="17153" y="1231139"/>
                </a:lnTo>
                <a:lnTo>
                  <a:pt x="4679" y="1182801"/>
                </a:lnTo>
                <a:lnTo>
                  <a:pt x="0" y="1132905"/>
                </a:lnTo>
                <a:lnTo>
                  <a:pt x="4679" y="1083010"/>
                </a:lnTo>
                <a:lnTo>
                  <a:pt x="17153" y="1034673"/>
                </a:lnTo>
                <a:lnTo>
                  <a:pt x="35863" y="987895"/>
                </a:lnTo>
                <a:lnTo>
                  <a:pt x="59253" y="939559"/>
                </a:lnTo>
                <a:lnTo>
                  <a:pt x="85761" y="894339"/>
                </a:lnTo>
                <a:lnTo>
                  <a:pt x="113826" y="847563"/>
                </a:lnTo>
                <a:lnTo>
                  <a:pt x="140335" y="800784"/>
                </a:lnTo>
                <a:lnTo>
                  <a:pt x="163723" y="754007"/>
                </a:lnTo>
                <a:lnTo>
                  <a:pt x="182434" y="708787"/>
                </a:lnTo>
                <a:lnTo>
                  <a:pt x="194909" y="660451"/>
                </a:lnTo>
                <a:lnTo>
                  <a:pt x="201146" y="612115"/>
                </a:lnTo>
                <a:lnTo>
                  <a:pt x="201146" y="560659"/>
                </a:lnTo>
                <a:lnTo>
                  <a:pt x="198027" y="507644"/>
                </a:lnTo>
                <a:lnTo>
                  <a:pt x="191789" y="454630"/>
                </a:lnTo>
                <a:lnTo>
                  <a:pt x="183993" y="401614"/>
                </a:lnTo>
                <a:lnTo>
                  <a:pt x="177756" y="348600"/>
                </a:lnTo>
                <a:lnTo>
                  <a:pt x="173078" y="295586"/>
                </a:lnTo>
                <a:lnTo>
                  <a:pt x="174638" y="245689"/>
                </a:lnTo>
                <a:lnTo>
                  <a:pt x="180876" y="197353"/>
                </a:lnTo>
                <a:lnTo>
                  <a:pt x="194909" y="150574"/>
                </a:lnTo>
                <a:lnTo>
                  <a:pt x="215179" y="111594"/>
                </a:lnTo>
                <a:lnTo>
                  <a:pt x="241686" y="74171"/>
                </a:lnTo>
                <a:lnTo>
                  <a:pt x="272871" y="41427"/>
                </a:lnTo>
                <a:lnTo>
                  <a:pt x="308733" y="868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sp>
        <p:nvSpPr>
          <p:cNvPr id="37" name="Freeform: Shape 36">
            <a:extLst>
              <a:ext uri="{FF2B5EF4-FFF2-40B4-BE49-F238E27FC236}">
                <a16:creationId xmlns:a16="http://schemas.microsoft.com/office/drawing/2014/main" id="{6D32E310-1144-4755-A1D0-5F2886009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5117" y="-4"/>
            <a:ext cx="4116885" cy="3585722"/>
          </a:xfrm>
          <a:custGeom>
            <a:avLst/>
            <a:gdLst>
              <a:gd name="connsiteX0" fmla="*/ 371204 w 4116885"/>
              <a:gd name="connsiteY0" fmla="*/ 0 h 3585722"/>
              <a:gd name="connsiteX1" fmla="*/ 4116885 w 4116885"/>
              <a:gd name="connsiteY1" fmla="*/ 0 h 3585722"/>
              <a:gd name="connsiteX2" fmla="*/ 4116885 w 4116885"/>
              <a:gd name="connsiteY2" fmla="*/ 2920084 h 3585722"/>
              <a:gd name="connsiteX3" fmla="*/ 4083518 w 4116885"/>
              <a:gd name="connsiteY3" fmla="*/ 2934914 h 3585722"/>
              <a:gd name="connsiteX4" fmla="*/ 4040331 w 4116885"/>
              <a:gd name="connsiteY4" fmla="*/ 2949806 h 3585722"/>
              <a:gd name="connsiteX5" fmla="*/ 3997143 w 4116885"/>
              <a:gd name="connsiteY5" fmla="*/ 2963209 h 3585722"/>
              <a:gd name="connsiteX6" fmla="*/ 3950976 w 4116885"/>
              <a:gd name="connsiteY6" fmla="*/ 2975125 h 3585722"/>
              <a:gd name="connsiteX7" fmla="*/ 3906298 w 4116885"/>
              <a:gd name="connsiteY7" fmla="*/ 2987039 h 3585722"/>
              <a:gd name="connsiteX8" fmla="*/ 3861622 w 4116885"/>
              <a:gd name="connsiteY8" fmla="*/ 3000442 h 3585722"/>
              <a:gd name="connsiteX9" fmla="*/ 3818433 w 4116885"/>
              <a:gd name="connsiteY9" fmla="*/ 3015336 h 3585722"/>
              <a:gd name="connsiteX10" fmla="*/ 3778225 w 4116885"/>
              <a:gd name="connsiteY10" fmla="*/ 3033207 h 3585722"/>
              <a:gd name="connsiteX11" fmla="*/ 3740994 w 4116885"/>
              <a:gd name="connsiteY11" fmla="*/ 3054056 h 3585722"/>
              <a:gd name="connsiteX12" fmla="*/ 3708230 w 4116885"/>
              <a:gd name="connsiteY12" fmla="*/ 3080861 h 3585722"/>
              <a:gd name="connsiteX13" fmla="*/ 3673977 w 4116885"/>
              <a:gd name="connsiteY13" fmla="*/ 3110649 h 3585722"/>
              <a:gd name="connsiteX14" fmla="*/ 3644190 w 4116885"/>
              <a:gd name="connsiteY14" fmla="*/ 3144902 h 3585722"/>
              <a:gd name="connsiteX15" fmla="*/ 3615895 w 4116885"/>
              <a:gd name="connsiteY15" fmla="*/ 3180643 h 3585722"/>
              <a:gd name="connsiteX16" fmla="*/ 3587600 w 4116885"/>
              <a:gd name="connsiteY16" fmla="*/ 3217874 h 3585722"/>
              <a:gd name="connsiteX17" fmla="*/ 3559305 w 4116885"/>
              <a:gd name="connsiteY17" fmla="*/ 3255107 h 3585722"/>
              <a:gd name="connsiteX18" fmla="*/ 3531009 w 4116885"/>
              <a:gd name="connsiteY18" fmla="*/ 3290849 h 3585722"/>
              <a:gd name="connsiteX19" fmla="*/ 3499734 w 4116885"/>
              <a:gd name="connsiteY19" fmla="*/ 3325101 h 3585722"/>
              <a:gd name="connsiteX20" fmla="*/ 3468459 w 4116885"/>
              <a:gd name="connsiteY20" fmla="*/ 3354887 h 3585722"/>
              <a:gd name="connsiteX21" fmla="*/ 3432719 w 4116885"/>
              <a:gd name="connsiteY21" fmla="*/ 3380204 h 3585722"/>
              <a:gd name="connsiteX22" fmla="*/ 3395487 w 4116885"/>
              <a:gd name="connsiteY22" fmla="*/ 3399565 h 3585722"/>
              <a:gd name="connsiteX23" fmla="*/ 3350809 w 4116885"/>
              <a:gd name="connsiteY23" fmla="*/ 3412968 h 3585722"/>
              <a:gd name="connsiteX24" fmla="*/ 3304642 w 4116885"/>
              <a:gd name="connsiteY24" fmla="*/ 3418925 h 3585722"/>
              <a:gd name="connsiteX25" fmla="*/ 3256988 w 4116885"/>
              <a:gd name="connsiteY25" fmla="*/ 3420415 h 3585722"/>
              <a:gd name="connsiteX26" fmla="*/ 3206353 w 4116885"/>
              <a:gd name="connsiteY26" fmla="*/ 3415946 h 3585722"/>
              <a:gd name="connsiteX27" fmla="*/ 3155719 w 4116885"/>
              <a:gd name="connsiteY27" fmla="*/ 3409991 h 3585722"/>
              <a:gd name="connsiteX28" fmla="*/ 3105083 w 4116885"/>
              <a:gd name="connsiteY28" fmla="*/ 3402543 h 3585722"/>
              <a:gd name="connsiteX29" fmla="*/ 3054450 w 4116885"/>
              <a:gd name="connsiteY29" fmla="*/ 3396587 h 3585722"/>
              <a:gd name="connsiteX30" fmla="*/ 3003814 w 4116885"/>
              <a:gd name="connsiteY30" fmla="*/ 3393607 h 3585722"/>
              <a:gd name="connsiteX31" fmla="*/ 2954669 w 4116885"/>
              <a:gd name="connsiteY31" fmla="*/ 3393607 h 3585722"/>
              <a:gd name="connsiteX32" fmla="*/ 2908503 w 4116885"/>
              <a:gd name="connsiteY32" fmla="*/ 3399565 h 3585722"/>
              <a:gd name="connsiteX33" fmla="*/ 2860847 w 4116885"/>
              <a:gd name="connsiteY33" fmla="*/ 3411479 h 3585722"/>
              <a:gd name="connsiteX34" fmla="*/ 2817659 w 4116885"/>
              <a:gd name="connsiteY34" fmla="*/ 3429350 h 3585722"/>
              <a:gd name="connsiteX35" fmla="*/ 2772981 w 4116885"/>
              <a:gd name="connsiteY35" fmla="*/ 3453178 h 3585722"/>
              <a:gd name="connsiteX36" fmla="*/ 2728305 w 4116885"/>
              <a:gd name="connsiteY36" fmla="*/ 3477008 h 3585722"/>
              <a:gd name="connsiteX37" fmla="*/ 2683627 w 4116885"/>
              <a:gd name="connsiteY37" fmla="*/ 3503814 h 3585722"/>
              <a:gd name="connsiteX38" fmla="*/ 2640437 w 4116885"/>
              <a:gd name="connsiteY38" fmla="*/ 3529131 h 3585722"/>
              <a:gd name="connsiteX39" fmla="*/ 2594272 w 4116885"/>
              <a:gd name="connsiteY39" fmla="*/ 3551469 h 3585722"/>
              <a:gd name="connsiteX40" fmla="*/ 2549594 w 4116885"/>
              <a:gd name="connsiteY40" fmla="*/ 3569341 h 3585722"/>
              <a:gd name="connsiteX41" fmla="*/ 2503426 w 4116885"/>
              <a:gd name="connsiteY41" fmla="*/ 3581255 h 3585722"/>
              <a:gd name="connsiteX42" fmla="*/ 2455772 w 4116885"/>
              <a:gd name="connsiteY42" fmla="*/ 3585722 h 3585722"/>
              <a:gd name="connsiteX43" fmla="*/ 2408116 w 4116885"/>
              <a:gd name="connsiteY43" fmla="*/ 3581255 h 3585722"/>
              <a:gd name="connsiteX44" fmla="*/ 2361949 w 4116885"/>
              <a:gd name="connsiteY44" fmla="*/ 3569341 h 3585722"/>
              <a:gd name="connsiteX45" fmla="*/ 2317272 w 4116885"/>
              <a:gd name="connsiteY45" fmla="*/ 3551469 h 3585722"/>
              <a:gd name="connsiteX46" fmla="*/ 2271105 w 4116885"/>
              <a:gd name="connsiteY46" fmla="*/ 3529131 h 3585722"/>
              <a:gd name="connsiteX47" fmla="*/ 2227917 w 4116885"/>
              <a:gd name="connsiteY47" fmla="*/ 3503814 h 3585722"/>
              <a:gd name="connsiteX48" fmla="*/ 2183239 w 4116885"/>
              <a:gd name="connsiteY48" fmla="*/ 3477008 h 3585722"/>
              <a:gd name="connsiteX49" fmla="*/ 2138561 w 4116885"/>
              <a:gd name="connsiteY49" fmla="*/ 3453178 h 3585722"/>
              <a:gd name="connsiteX50" fmla="*/ 2093885 w 4116885"/>
              <a:gd name="connsiteY50" fmla="*/ 3429350 h 3585722"/>
              <a:gd name="connsiteX51" fmla="*/ 2049208 w 4116885"/>
              <a:gd name="connsiteY51" fmla="*/ 3411479 h 3585722"/>
              <a:gd name="connsiteX52" fmla="*/ 2003041 w 4116885"/>
              <a:gd name="connsiteY52" fmla="*/ 3399565 h 3585722"/>
              <a:gd name="connsiteX53" fmla="*/ 1956874 w 4116885"/>
              <a:gd name="connsiteY53" fmla="*/ 3393607 h 3585722"/>
              <a:gd name="connsiteX54" fmla="*/ 1907728 w 4116885"/>
              <a:gd name="connsiteY54" fmla="*/ 3393607 h 3585722"/>
              <a:gd name="connsiteX55" fmla="*/ 1857094 w 4116885"/>
              <a:gd name="connsiteY55" fmla="*/ 3396587 h 3585722"/>
              <a:gd name="connsiteX56" fmla="*/ 1806460 w 4116885"/>
              <a:gd name="connsiteY56" fmla="*/ 3402543 h 3585722"/>
              <a:gd name="connsiteX57" fmla="*/ 1755825 w 4116885"/>
              <a:gd name="connsiteY57" fmla="*/ 3409991 h 3585722"/>
              <a:gd name="connsiteX58" fmla="*/ 1705189 w 4116885"/>
              <a:gd name="connsiteY58" fmla="*/ 3415946 h 3585722"/>
              <a:gd name="connsiteX59" fmla="*/ 1654555 w 4116885"/>
              <a:gd name="connsiteY59" fmla="*/ 3420415 h 3585722"/>
              <a:gd name="connsiteX60" fmla="*/ 1606901 w 4116885"/>
              <a:gd name="connsiteY60" fmla="*/ 3418925 h 3585722"/>
              <a:gd name="connsiteX61" fmla="*/ 1560733 w 4116885"/>
              <a:gd name="connsiteY61" fmla="*/ 3412968 h 3585722"/>
              <a:gd name="connsiteX62" fmla="*/ 1516055 w 4116885"/>
              <a:gd name="connsiteY62" fmla="*/ 3399565 h 3585722"/>
              <a:gd name="connsiteX63" fmla="*/ 1478825 w 4116885"/>
              <a:gd name="connsiteY63" fmla="*/ 3380204 h 3585722"/>
              <a:gd name="connsiteX64" fmla="*/ 1443081 w 4116885"/>
              <a:gd name="connsiteY64" fmla="*/ 3354887 h 3585722"/>
              <a:gd name="connsiteX65" fmla="*/ 1411808 w 4116885"/>
              <a:gd name="connsiteY65" fmla="*/ 3325101 h 3585722"/>
              <a:gd name="connsiteX66" fmla="*/ 1380533 w 4116885"/>
              <a:gd name="connsiteY66" fmla="*/ 3290849 h 3585722"/>
              <a:gd name="connsiteX67" fmla="*/ 1352239 w 4116885"/>
              <a:gd name="connsiteY67" fmla="*/ 3255107 h 3585722"/>
              <a:gd name="connsiteX68" fmla="*/ 1323942 w 4116885"/>
              <a:gd name="connsiteY68" fmla="*/ 3217874 h 3585722"/>
              <a:gd name="connsiteX69" fmla="*/ 1295647 w 4116885"/>
              <a:gd name="connsiteY69" fmla="*/ 3180643 h 3585722"/>
              <a:gd name="connsiteX70" fmla="*/ 1267352 w 4116885"/>
              <a:gd name="connsiteY70" fmla="*/ 3144902 h 3585722"/>
              <a:gd name="connsiteX71" fmla="*/ 1237566 w 4116885"/>
              <a:gd name="connsiteY71" fmla="*/ 3110649 h 3585722"/>
              <a:gd name="connsiteX72" fmla="*/ 1203314 w 4116885"/>
              <a:gd name="connsiteY72" fmla="*/ 3080861 h 3585722"/>
              <a:gd name="connsiteX73" fmla="*/ 1170550 w 4116885"/>
              <a:gd name="connsiteY73" fmla="*/ 3054056 h 3585722"/>
              <a:gd name="connsiteX74" fmla="*/ 1133319 w 4116885"/>
              <a:gd name="connsiteY74" fmla="*/ 3033207 h 3585722"/>
              <a:gd name="connsiteX75" fmla="*/ 1093109 w 4116885"/>
              <a:gd name="connsiteY75" fmla="*/ 3015336 h 3585722"/>
              <a:gd name="connsiteX76" fmla="*/ 1049921 w 4116885"/>
              <a:gd name="connsiteY76" fmla="*/ 3000442 h 3585722"/>
              <a:gd name="connsiteX77" fmla="*/ 1005242 w 4116885"/>
              <a:gd name="connsiteY77" fmla="*/ 2987039 h 3585722"/>
              <a:gd name="connsiteX78" fmla="*/ 960566 w 4116885"/>
              <a:gd name="connsiteY78" fmla="*/ 2975125 h 3585722"/>
              <a:gd name="connsiteX79" fmla="*/ 914400 w 4116885"/>
              <a:gd name="connsiteY79" fmla="*/ 2963209 h 3585722"/>
              <a:gd name="connsiteX80" fmla="*/ 871211 w 4116885"/>
              <a:gd name="connsiteY80" fmla="*/ 2949806 h 3585722"/>
              <a:gd name="connsiteX81" fmla="*/ 828022 w 4116885"/>
              <a:gd name="connsiteY81" fmla="*/ 2934914 h 3585722"/>
              <a:gd name="connsiteX82" fmla="*/ 787813 w 4116885"/>
              <a:gd name="connsiteY82" fmla="*/ 2917043 h 3585722"/>
              <a:gd name="connsiteX83" fmla="*/ 752072 w 4116885"/>
              <a:gd name="connsiteY83" fmla="*/ 2894704 h 3585722"/>
              <a:gd name="connsiteX84" fmla="*/ 719306 w 4116885"/>
              <a:gd name="connsiteY84" fmla="*/ 2867898 h 3585722"/>
              <a:gd name="connsiteX85" fmla="*/ 692502 w 4116885"/>
              <a:gd name="connsiteY85" fmla="*/ 2835134 h 3585722"/>
              <a:gd name="connsiteX86" fmla="*/ 670163 w 4116885"/>
              <a:gd name="connsiteY86" fmla="*/ 2799391 h 3585722"/>
              <a:gd name="connsiteX87" fmla="*/ 652291 w 4116885"/>
              <a:gd name="connsiteY87" fmla="*/ 2759180 h 3585722"/>
              <a:gd name="connsiteX88" fmla="*/ 637399 w 4116885"/>
              <a:gd name="connsiteY88" fmla="*/ 2715993 h 3585722"/>
              <a:gd name="connsiteX89" fmla="*/ 623997 w 4116885"/>
              <a:gd name="connsiteY89" fmla="*/ 2672804 h 3585722"/>
              <a:gd name="connsiteX90" fmla="*/ 612083 w 4116885"/>
              <a:gd name="connsiteY90" fmla="*/ 2626638 h 3585722"/>
              <a:gd name="connsiteX91" fmla="*/ 600169 w 4116885"/>
              <a:gd name="connsiteY91" fmla="*/ 2581960 h 3585722"/>
              <a:gd name="connsiteX92" fmla="*/ 586764 w 4116885"/>
              <a:gd name="connsiteY92" fmla="*/ 2537281 h 3585722"/>
              <a:gd name="connsiteX93" fmla="*/ 571872 w 4116885"/>
              <a:gd name="connsiteY93" fmla="*/ 2494092 h 3585722"/>
              <a:gd name="connsiteX94" fmla="*/ 554000 w 4116885"/>
              <a:gd name="connsiteY94" fmla="*/ 2453882 h 3585722"/>
              <a:gd name="connsiteX95" fmla="*/ 533152 w 4116885"/>
              <a:gd name="connsiteY95" fmla="*/ 2416651 h 3585722"/>
              <a:gd name="connsiteX96" fmla="*/ 506346 w 4116885"/>
              <a:gd name="connsiteY96" fmla="*/ 2383887 h 3585722"/>
              <a:gd name="connsiteX97" fmla="*/ 476561 w 4116885"/>
              <a:gd name="connsiteY97" fmla="*/ 2349633 h 3585722"/>
              <a:gd name="connsiteX98" fmla="*/ 442308 w 4116885"/>
              <a:gd name="connsiteY98" fmla="*/ 2319849 h 3585722"/>
              <a:gd name="connsiteX99" fmla="*/ 405075 w 4116885"/>
              <a:gd name="connsiteY99" fmla="*/ 2291554 h 3585722"/>
              <a:gd name="connsiteX100" fmla="*/ 367844 w 4116885"/>
              <a:gd name="connsiteY100" fmla="*/ 2263257 h 3585722"/>
              <a:gd name="connsiteX101" fmla="*/ 330615 w 4116885"/>
              <a:gd name="connsiteY101" fmla="*/ 2234962 h 3585722"/>
              <a:gd name="connsiteX102" fmla="*/ 294872 w 4116885"/>
              <a:gd name="connsiteY102" fmla="*/ 2206664 h 3585722"/>
              <a:gd name="connsiteX103" fmla="*/ 260619 w 4116885"/>
              <a:gd name="connsiteY103" fmla="*/ 2175390 h 3585722"/>
              <a:gd name="connsiteX104" fmla="*/ 230835 w 4116885"/>
              <a:gd name="connsiteY104" fmla="*/ 2144116 h 3585722"/>
              <a:gd name="connsiteX105" fmla="*/ 205519 w 4116885"/>
              <a:gd name="connsiteY105" fmla="*/ 2108372 h 3585722"/>
              <a:gd name="connsiteX106" fmla="*/ 186158 w 4116885"/>
              <a:gd name="connsiteY106" fmla="*/ 2071141 h 3585722"/>
              <a:gd name="connsiteX107" fmla="*/ 172755 w 4116885"/>
              <a:gd name="connsiteY107" fmla="*/ 2026465 h 3585722"/>
              <a:gd name="connsiteX108" fmla="*/ 166797 w 4116885"/>
              <a:gd name="connsiteY108" fmla="*/ 1980297 h 3585722"/>
              <a:gd name="connsiteX109" fmla="*/ 165306 w 4116885"/>
              <a:gd name="connsiteY109" fmla="*/ 1932640 h 3585722"/>
              <a:gd name="connsiteX110" fmla="*/ 169775 w 4116885"/>
              <a:gd name="connsiteY110" fmla="*/ 1882006 h 3585722"/>
              <a:gd name="connsiteX111" fmla="*/ 175733 w 4116885"/>
              <a:gd name="connsiteY111" fmla="*/ 1831370 h 3585722"/>
              <a:gd name="connsiteX112" fmla="*/ 183178 w 4116885"/>
              <a:gd name="connsiteY112" fmla="*/ 1780735 h 3585722"/>
              <a:gd name="connsiteX113" fmla="*/ 189136 w 4116885"/>
              <a:gd name="connsiteY113" fmla="*/ 1730101 h 3585722"/>
              <a:gd name="connsiteX114" fmla="*/ 192116 w 4116885"/>
              <a:gd name="connsiteY114" fmla="*/ 1679466 h 3585722"/>
              <a:gd name="connsiteX115" fmla="*/ 192116 w 4116885"/>
              <a:gd name="connsiteY115" fmla="*/ 1630319 h 3585722"/>
              <a:gd name="connsiteX116" fmla="*/ 186158 w 4116885"/>
              <a:gd name="connsiteY116" fmla="*/ 1584152 h 3585722"/>
              <a:gd name="connsiteX117" fmla="*/ 174244 w 4116885"/>
              <a:gd name="connsiteY117" fmla="*/ 1537986 h 3585722"/>
              <a:gd name="connsiteX118" fmla="*/ 156372 w 4116885"/>
              <a:gd name="connsiteY118" fmla="*/ 1494795 h 3585722"/>
              <a:gd name="connsiteX119" fmla="*/ 134033 w 4116885"/>
              <a:gd name="connsiteY119" fmla="*/ 1450119 h 3585722"/>
              <a:gd name="connsiteX120" fmla="*/ 108716 w 4116885"/>
              <a:gd name="connsiteY120" fmla="*/ 1405442 h 3585722"/>
              <a:gd name="connsiteX121" fmla="*/ 81910 w 4116885"/>
              <a:gd name="connsiteY121" fmla="*/ 1360762 h 3585722"/>
              <a:gd name="connsiteX122" fmla="*/ 56594 w 4116885"/>
              <a:gd name="connsiteY122" fmla="*/ 1317574 h 3585722"/>
              <a:gd name="connsiteX123" fmla="*/ 34253 w 4116885"/>
              <a:gd name="connsiteY123" fmla="*/ 1271407 h 3585722"/>
              <a:gd name="connsiteX124" fmla="*/ 16383 w 4116885"/>
              <a:gd name="connsiteY124" fmla="*/ 1226729 h 3585722"/>
              <a:gd name="connsiteX125" fmla="*/ 4469 w 4116885"/>
              <a:gd name="connsiteY125" fmla="*/ 1180561 h 3585722"/>
              <a:gd name="connsiteX126" fmla="*/ 0 w 4116885"/>
              <a:gd name="connsiteY126" fmla="*/ 1132905 h 3585722"/>
              <a:gd name="connsiteX127" fmla="*/ 4469 w 4116885"/>
              <a:gd name="connsiteY127" fmla="*/ 1085249 h 3585722"/>
              <a:gd name="connsiteX128" fmla="*/ 16383 w 4116885"/>
              <a:gd name="connsiteY128" fmla="*/ 1039083 h 3585722"/>
              <a:gd name="connsiteX129" fmla="*/ 34253 w 4116885"/>
              <a:gd name="connsiteY129" fmla="*/ 994403 h 3585722"/>
              <a:gd name="connsiteX130" fmla="*/ 56594 w 4116885"/>
              <a:gd name="connsiteY130" fmla="*/ 948238 h 3585722"/>
              <a:gd name="connsiteX131" fmla="*/ 81910 w 4116885"/>
              <a:gd name="connsiteY131" fmla="*/ 905048 h 3585722"/>
              <a:gd name="connsiteX132" fmla="*/ 108716 w 4116885"/>
              <a:gd name="connsiteY132" fmla="*/ 860370 h 3585722"/>
              <a:gd name="connsiteX133" fmla="*/ 134033 w 4116885"/>
              <a:gd name="connsiteY133" fmla="*/ 815693 h 3585722"/>
              <a:gd name="connsiteX134" fmla="*/ 156372 w 4116885"/>
              <a:gd name="connsiteY134" fmla="*/ 771015 h 3585722"/>
              <a:gd name="connsiteX135" fmla="*/ 174244 w 4116885"/>
              <a:gd name="connsiteY135" fmla="*/ 727825 h 3585722"/>
              <a:gd name="connsiteX136" fmla="*/ 186158 w 4116885"/>
              <a:gd name="connsiteY136" fmla="*/ 681658 h 3585722"/>
              <a:gd name="connsiteX137" fmla="*/ 192116 w 4116885"/>
              <a:gd name="connsiteY137" fmla="*/ 635491 h 3585722"/>
              <a:gd name="connsiteX138" fmla="*/ 192116 w 4116885"/>
              <a:gd name="connsiteY138" fmla="*/ 586346 h 3585722"/>
              <a:gd name="connsiteX139" fmla="*/ 189136 w 4116885"/>
              <a:gd name="connsiteY139" fmla="*/ 535711 h 3585722"/>
              <a:gd name="connsiteX140" fmla="*/ 183178 w 4116885"/>
              <a:gd name="connsiteY140" fmla="*/ 485075 h 3585722"/>
              <a:gd name="connsiteX141" fmla="*/ 175733 w 4116885"/>
              <a:gd name="connsiteY141" fmla="*/ 434440 h 3585722"/>
              <a:gd name="connsiteX142" fmla="*/ 169775 w 4116885"/>
              <a:gd name="connsiteY142" fmla="*/ 383806 h 3585722"/>
              <a:gd name="connsiteX143" fmla="*/ 165306 w 4116885"/>
              <a:gd name="connsiteY143" fmla="*/ 333172 h 3585722"/>
              <a:gd name="connsiteX144" fmla="*/ 166797 w 4116885"/>
              <a:gd name="connsiteY144" fmla="*/ 285515 h 3585722"/>
              <a:gd name="connsiteX145" fmla="*/ 172755 w 4116885"/>
              <a:gd name="connsiteY145" fmla="*/ 239348 h 3585722"/>
              <a:gd name="connsiteX146" fmla="*/ 186158 w 4116885"/>
              <a:gd name="connsiteY146" fmla="*/ 194669 h 3585722"/>
              <a:gd name="connsiteX147" fmla="*/ 205519 w 4116885"/>
              <a:gd name="connsiteY147" fmla="*/ 157438 h 3585722"/>
              <a:gd name="connsiteX148" fmla="*/ 230835 w 4116885"/>
              <a:gd name="connsiteY148" fmla="*/ 121696 h 3585722"/>
              <a:gd name="connsiteX149" fmla="*/ 260619 w 4116885"/>
              <a:gd name="connsiteY149" fmla="*/ 90421 h 3585722"/>
              <a:gd name="connsiteX150" fmla="*/ 294872 w 4116885"/>
              <a:gd name="connsiteY150" fmla="*/ 59147 h 3585722"/>
              <a:gd name="connsiteX151" fmla="*/ 330615 w 4116885"/>
              <a:gd name="connsiteY151" fmla="*/ 30850 h 3585722"/>
              <a:gd name="connsiteX152" fmla="*/ 367844 w 4116885"/>
              <a:gd name="connsiteY152" fmla="*/ 2553 h 358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4116885" h="3585722">
                <a:moveTo>
                  <a:pt x="371204" y="0"/>
                </a:moveTo>
                <a:lnTo>
                  <a:pt x="4116885" y="0"/>
                </a:lnTo>
                <a:lnTo>
                  <a:pt x="4116885" y="2920084"/>
                </a:lnTo>
                <a:lnTo>
                  <a:pt x="4083518" y="2934914"/>
                </a:lnTo>
                <a:lnTo>
                  <a:pt x="4040331" y="2949806"/>
                </a:lnTo>
                <a:lnTo>
                  <a:pt x="3997143" y="2963209"/>
                </a:lnTo>
                <a:lnTo>
                  <a:pt x="3950976" y="2975125"/>
                </a:lnTo>
                <a:lnTo>
                  <a:pt x="3906298" y="2987039"/>
                </a:lnTo>
                <a:lnTo>
                  <a:pt x="3861622" y="3000442"/>
                </a:lnTo>
                <a:lnTo>
                  <a:pt x="3818433" y="3015336"/>
                </a:lnTo>
                <a:lnTo>
                  <a:pt x="3778225" y="3033207"/>
                </a:lnTo>
                <a:lnTo>
                  <a:pt x="3740994" y="3054056"/>
                </a:lnTo>
                <a:lnTo>
                  <a:pt x="3708230" y="3080861"/>
                </a:lnTo>
                <a:lnTo>
                  <a:pt x="3673977" y="3110649"/>
                </a:lnTo>
                <a:lnTo>
                  <a:pt x="3644190" y="3144902"/>
                </a:lnTo>
                <a:lnTo>
                  <a:pt x="3615895" y="3180643"/>
                </a:lnTo>
                <a:lnTo>
                  <a:pt x="3587600" y="3217874"/>
                </a:lnTo>
                <a:lnTo>
                  <a:pt x="3559305" y="3255107"/>
                </a:lnTo>
                <a:lnTo>
                  <a:pt x="3531009" y="3290849"/>
                </a:lnTo>
                <a:lnTo>
                  <a:pt x="3499734" y="3325101"/>
                </a:lnTo>
                <a:lnTo>
                  <a:pt x="3468459" y="3354887"/>
                </a:lnTo>
                <a:lnTo>
                  <a:pt x="3432719" y="3380204"/>
                </a:lnTo>
                <a:lnTo>
                  <a:pt x="3395487" y="3399565"/>
                </a:lnTo>
                <a:lnTo>
                  <a:pt x="3350809" y="3412968"/>
                </a:lnTo>
                <a:lnTo>
                  <a:pt x="3304642" y="3418925"/>
                </a:lnTo>
                <a:lnTo>
                  <a:pt x="3256988" y="3420415"/>
                </a:lnTo>
                <a:lnTo>
                  <a:pt x="3206353" y="3415946"/>
                </a:lnTo>
                <a:lnTo>
                  <a:pt x="3155719" y="3409991"/>
                </a:lnTo>
                <a:lnTo>
                  <a:pt x="3105083" y="3402543"/>
                </a:lnTo>
                <a:lnTo>
                  <a:pt x="3054450" y="3396587"/>
                </a:lnTo>
                <a:lnTo>
                  <a:pt x="3003814" y="3393607"/>
                </a:lnTo>
                <a:lnTo>
                  <a:pt x="2954669" y="3393607"/>
                </a:lnTo>
                <a:lnTo>
                  <a:pt x="2908503" y="3399565"/>
                </a:lnTo>
                <a:lnTo>
                  <a:pt x="2860847" y="3411479"/>
                </a:lnTo>
                <a:lnTo>
                  <a:pt x="2817659" y="3429350"/>
                </a:lnTo>
                <a:lnTo>
                  <a:pt x="2772981" y="3453178"/>
                </a:lnTo>
                <a:lnTo>
                  <a:pt x="2728305" y="3477008"/>
                </a:lnTo>
                <a:lnTo>
                  <a:pt x="2683627" y="3503814"/>
                </a:lnTo>
                <a:lnTo>
                  <a:pt x="2640437" y="3529131"/>
                </a:lnTo>
                <a:lnTo>
                  <a:pt x="2594272" y="3551469"/>
                </a:lnTo>
                <a:lnTo>
                  <a:pt x="2549594" y="3569341"/>
                </a:lnTo>
                <a:lnTo>
                  <a:pt x="2503426" y="3581255"/>
                </a:lnTo>
                <a:lnTo>
                  <a:pt x="2455772" y="3585722"/>
                </a:lnTo>
                <a:lnTo>
                  <a:pt x="2408116" y="3581255"/>
                </a:lnTo>
                <a:lnTo>
                  <a:pt x="2361949" y="3569341"/>
                </a:lnTo>
                <a:lnTo>
                  <a:pt x="2317272" y="3551469"/>
                </a:lnTo>
                <a:lnTo>
                  <a:pt x="2271105" y="3529131"/>
                </a:lnTo>
                <a:lnTo>
                  <a:pt x="2227917" y="3503814"/>
                </a:lnTo>
                <a:lnTo>
                  <a:pt x="2183239" y="3477008"/>
                </a:lnTo>
                <a:lnTo>
                  <a:pt x="2138561" y="3453178"/>
                </a:lnTo>
                <a:lnTo>
                  <a:pt x="2093885" y="3429350"/>
                </a:lnTo>
                <a:lnTo>
                  <a:pt x="2049208" y="3411479"/>
                </a:lnTo>
                <a:lnTo>
                  <a:pt x="2003041" y="3399565"/>
                </a:lnTo>
                <a:lnTo>
                  <a:pt x="1956874" y="3393607"/>
                </a:lnTo>
                <a:lnTo>
                  <a:pt x="1907728" y="3393607"/>
                </a:lnTo>
                <a:lnTo>
                  <a:pt x="1857094" y="3396587"/>
                </a:lnTo>
                <a:lnTo>
                  <a:pt x="1806460" y="3402543"/>
                </a:lnTo>
                <a:lnTo>
                  <a:pt x="1755825" y="3409991"/>
                </a:lnTo>
                <a:lnTo>
                  <a:pt x="1705189" y="3415946"/>
                </a:lnTo>
                <a:lnTo>
                  <a:pt x="1654555" y="3420415"/>
                </a:lnTo>
                <a:lnTo>
                  <a:pt x="1606901" y="3418925"/>
                </a:lnTo>
                <a:lnTo>
                  <a:pt x="1560733" y="3412968"/>
                </a:lnTo>
                <a:lnTo>
                  <a:pt x="1516055" y="3399565"/>
                </a:lnTo>
                <a:lnTo>
                  <a:pt x="1478825" y="3380204"/>
                </a:lnTo>
                <a:lnTo>
                  <a:pt x="1443081" y="3354887"/>
                </a:lnTo>
                <a:lnTo>
                  <a:pt x="1411808" y="3325101"/>
                </a:lnTo>
                <a:lnTo>
                  <a:pt x="1380533" y="3290849"/>
                </a:lnTo>
                <a:lnTo>
                  <a:pt x="1352239" y="3255107"/>
                </a:lnTo>
                <a:lnTo>
                  <a:pt x="1323942" y="3217874"/>
                </a:lnTo>
                <a:lnTo>
                  <a:pt x="1295647" y="3180643"/>
                </a:lnTo>
                <a:lnTo>
                  <a:pt x="1267352" y="3144902"/>
                </a:lnTo>
                <a:lnTo>
                  <a:pt x="1237566" y="3110649"/>
                </a:lnTo>
                <a:lnTo>
                  <a:pt x="1203314" y="3080861"/>
                </a:lnTo>
                <a:lnTo>
                  <a:pt x="1170550" y="3054056"/>
                </a:lnTo>
                <a:lnTo>
                  <a:pt x="1133319" y="3033207"/>
                </a:lnTo>
                <a:lnTo>
                  <a:pt x="1093109" y="3015336"/>
                </a:lnTo>
                <a:lnTo>
                  <a:pt x="1049921" y="3000442"/>
                </a:lnTo>
                <a:lnTo>
                  <a:pt x="1005242" y="2987039"/>
                </a:lnTo>
                <a:lnTo>
                  <a:pt x="960566" y="2975125"/>
                </a:lnTo>
                <a:lnTo>
                  <a:pt x="914400" y="2963209"/>
                </a:lnTo>
                <a:lnTo>
                  <a:pt x="871211" y="2949806"/>
                </a:lnTo>
                <a:lnTo>
                  <a:pt x="828022" y="2934914"/>
                </a:lnTo>
                <a:lnTo>
                  <a:pt x="787813" y="2917043"/>
                </a:lnTo>
                <a:lnTo>
                  <a:pt x="752072" y="2894704"/>
                </a:lnTo>
                <a:lnTo>
                  <a:pt x="719306" y="2867898"/>
                </a:lnTo>
                <a:lnTo>
                  <a:pt x="692502" y="2835134"/>
                </a:lnTo>
                <a:lnTo>
                  <a:pt x="670163" y="2799391"/>
                </a:lnTo>
                <a:lnTo>
                  <a:pt x="652291" y="2759180"/>
                </a:lnTo>
                <a:lnTo>
                  <a:pt x="637399" y="2715993"/>
                </a:lnTo>
                <a:lnTo>
                  <a:pt x="623997" y="2672804"/>
                </a:lnTo>
                <a:lnTo>
                  <a:pt x="612083" y="2626638"/>
                </a:lnTo>
                <a:lnTo>
                  <a:pt x="600169" y="2581960"/>
                </a:lnTo>
                <a:lnTo>
                  <a:pt x="586764" y="2537281"/>
                </a:lnTo>
                <a:lnTo>
                  <a:pt x="571872" y="2494092"/>
                </a:lnTo>
                <a:lnTo>
                  <a:pt x="554000" y="2453882"/>
                </a:lnTo>
                <a:lnTo>
                  <a:pt x="533152" y="2416651"/>
                </a:lnTo>
                <a:lnTo>
                  <a:pt x="506346" y="2383887"/>
                </a:lnTo>
                <a:lnTo>
                  <a:pt x="476561" y="2349633"/>
                </a:lnTo>
                <a:lnTo>
                  <a:pt x="442308" y="2319849"/>
                </a:lnTo>
                <a:lnTo>
                  <a:pt x="405075" y="2291554"/>
                </a:lnTo>
                <a:lnTo>
                  <a:pt x="367844" y="2263257"/>
                </a:lnTo>
                <a:lnTo>
                  <a:pt x="330615" y="2234962"/>
                </a:lnTo>
                <a:lnTo>
                  <a:pt x="294872" y="2206664"/>
                </a:lnTo>
                <a:lnTo>
                  <a:pt x="260619" y="2175390"/>
                </a:lnTo>
                <a:lnTo>
                  <a:pt x="230835" y="2144116"/>
                </a:lnTo>
                <a:lnTo>
                  <a:pt x="205519" y="2108372"/>
                </a:lnTo>
                <a:lnTo>
                  <a:pt x="186158" y="2071141"/>
                </a:lnTo>
                <a:lnTo>
                  <a:pt x="172755" y="2026465"/>
                </a:lnTo>
                <a:lnTo>
                  <a:pt x="166797" y="1980297"/>
                </a:lnTo>
                <a:lnTo>
                  <a:pt x="165306" y="1932640"/>
                </a:lnTo>
                <a:lnTo>
                  <a:pt x="169775" y="1882006"/>
                </a:lnTo>
                <a:lnTo>
                  <a:pt x="175733" y="1831370"/>
                </a:lnTo>
                <a:lnTo>
                  <a:pt x="183178" y="1780735"/>
                </a:lnTo>
                <a:lnTo>
                  <a:pt x="189136" y="1730101"/>
                </a:lnTo>
                <a:lnTo>
                  <a:pt x="192116" y="1679466"/>
                </a:lnTo>
                <a:lnTo>
                  <a:pt x="192116" y="1630319"/>
                </a:lnTo>
                <a:lnTo>
                  <a:pt x="186158" y="1584152"/>
                </a:lnTo>
                <a:lnTo>
                  <a:pt x="174244" y="1537986"/>
                </a:lnTo>
                <a:lnTo>
                  <a:pt x="156372" y="1494795"/>
                </a:lnTo>
                <a:lnTo>
                  <a:pt x="134033" y="1450119"/>
                </a:lnTo>
                <a:lnTo>
                  <a:pt x="108716" y="1405442"/>
                </a:lnTo>
                <a:lnTo>
                  <a:pt x="81910" y="1360762"/>
                </a:lnTo>
                <a:lnTo>
                  <a:pt x="56594" y="1317574"/>
                </a:lnTo>
                <a:lnTo>
                  <a:pt x="34253" y="1271407"/>
                </a:lnTo>
                <a:lnTo>
                  <a:pt x="16383" y="1226729"/>
                </a:lnTo>
                <a:lnTo>
                  <a:pt x="4469" y="1180561"/>
                </a:lnTo>
                <a:lnTo>
                  <a:pt x="0" y="1132905"/>
                </a:lnTo>
                <a:lnTo>
                  <a:pt x="4469" y="1085249"/>
                </a:lnTo>
                <a:lnTo>
                  <a:pt x="16383" y="1039083"/>
                </a:lnTo>
                <a:lnTo>
                  <a:pt x="34253" y="994403"/>
                </a:lnTo>
                <a:lnTo>
                  <a:pt x="56594" y="948238"/>
                </a:lnTo>
                <a:lnTo>
                  <a:pt x="81910" y="905048"/>
                </a:lnTo>
                <a:lnTo>
                  <a:pt x="108716" y="860370"/>
                </a:lnTo>
                <a:lnTo>
                  <a:pt x="134033" y="815693"/>
                </a:lnTo>
                <a:lnTo>
                  <a:pt x="156372" y="771015"/>
                </a:lnTo>
                <a:lnTo>
                  <a:pt x="174244" y="727825"/>
                </a:lnTo>
                <a:lnTo>
                  <a:pt x="186158" y="681658"/>
                </a:lnTo>
                <a:lnTo>
                  <a:pt x="192116" y="635491"/>
                </a:lnTo>
                <a:lnTo>
                  <a:pt x="192116" y="586346"/>
                </a:lnTo>
                <a:lnTo>
                  <a:pt x="189136" y="535711"/>
                </a:lnTo>
                <a:lnTo>
                  <a:pt x="183178" y="485075"/>
                </a:lnTo>
                <a:lnTo>
                  <a:pt x="175733" y="434440"/>
                </a:lnTo>
                <a:lnTo>
                  <a:pt x="169775" y="383806"/>
                </a:lnTo>
                <a:lnTo>
                  <a:pt x="165306" y="333172"/>
                </a:lnTo>
                <a:lnTo>
                  <a:pt x="166797" y="285515"/>
                </a:lnTo>
                <a:lnTo>
                  <a:pt x="172755" y="239348"/>
                </a:lnTo>
                <a:lnTo>
                  <a:pt x="186158" y="194669"/>
                </a:lnTo>
                <a:lnTo>
                  <a:pt x="205519" y="157438"/>
                </a:lnTo>
                <a:lnTo>
                  <a:pt x="230835" y="121696"/>
                </a:lnTo>
                <a:lnTo>
                  <a:pt x="260619" y="90421"/>
                </a:lnTo>
                <a:lnTo>
                  <a:pt x="294872" y="59147"/>
                </a:lnTo>
                <a:lnTo>
                  <a:pt x="330615" y="30850"/>
                </a:lnTo>
                <a:lnTo>
                  <a:pt x="367844" y="25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2AD292BD-58D8-4261-AD54-80C939F13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8598" y="3909952"/>
            <a:ext cx="3313402" cy="2948047"/>
          </a:xfrm>
          <a:custGeom>
            <a:avLst/>
            <a:gdLst>
              <a:gd name="connsiteX0" fmla="*/ 1934947 w 3313402"/>
              <a:gd name="connsiteY0" fmla="*/ 0 h 2948047"/>
              <a:gd name="connsiteX1" fmla="*/ 1972495 w 3313402"/>
              <a:gd name="connsiteY1" fmla="*/ 3519 h 2948047"/>
              <a:gd name="connsiteX2" fmla="*/ 2008871 w 3313402"/>
              <a:gd name="connsiteY2" fmla="*/ 12907 h 2948047"/>
              <a:gd name="connsiteX3" fmla="*/ 2044074 w 3313402"/>
              <a:gd name="connsiteY3" fmla="*/ 26988 h 2948047"/>
              <a:gd name="connsiteX4" fmla="*/ 2080448 w 3313402"/>
              <a:gd name="connsiteY4" fmla="*/ 44589 h 2948047"/>
              <a:gd name="connsiteX5" fmla="*/ 2114478 w 3313402"/>
              <a:gd name="connsiteY5" fmla="*/ 64537 h 2948047"/>
              <a:gd name="connsiteX6" fmla="*/ 2149681 w 3313402"/>
              <a:gd name="connsiteY6" fmla="*/ 85659 h 2948047"/>
              <a:gd name="connsiteX7" fmla="*/ 2184882 w 3313402"/>
              <a:gd name="connsiteY7" fmla="*/ 104433 h 2948047"/>
              <a:gd name="connsiteX8" fmla="*/ 2220084 w 3313402"/>
              <a:gd name="connsiteY8" fmla="*/ 123208 h 2948047"/>
              <a:gd name="connsiteX9" fmla="*/ 2254113 w 3313402"/>
              <a:gd name="connsiteY9" fmla="*/ 137288 h 2948047"/>
              <a:gd name="connsiteX10" fmla="*/ 2291662 w 3313402"/>
              <a:gd name="connsiteY10" fmla="*/ 146675 h 2948047"/>
              <a:gd name="connsiteX11" fmla="*/ 2328037 w 3313402"/>
              <a:gd name="connsiteY11" fmla="*/ 151369 h 2948047"/>
              <a:gd name="connsiteX12" fmla="*/ 2366759 w 3313402"/>
              <a:gd name="connsiteY12" fmla="*/ 151369 h 2948047"/>
              <a:gd name="connsiteX13" fmla="*/ 2406656 w 3313402"/>
              <a:gd name="connsiteY13" fmla="*/ 149023 h 2948047"/>
              <a:gd name="connsiteX14" fmla="*/ 2446551 w 3313402"/>
              <a:gd name="connsiteY14" fmla="*/ 144329 h 2948047"/>
              <a:gd name="connsiteX15" fmla="*/ 2486448 w 3313402"/>
              <a:gd name="connsiteY15" fmla="*/ 138462 h 2948047"/>
              <a:gd name="connsiteX16" fmla="*/ 2526343 w 3313402"/>
              <a:gd name="connsiteY16" fmla="*/ 133769 h 2948047"/>
              <a:gd name="connsiteX17" fmla="*/ 2566239 w 3313402"/>
              <a:gd name="connsiteY17" fmla="*/ 130247 h 2948047"/>
              <a:gd name="connsiteX18" fmla="*/ 2603787 w 3313402"/>
              <a:gd name="connsiteY18" fmla="*/ 131421 h 2948047"/>
              <a:gd name="connsiteX19" fmla="*/ 2640163 w 3313402"/>
              <a:gd name="connsiteY19" fmla="*/ 136115 h 2948047"/>
              <a:gd name="connsiteX20" fmla="*/ 2675366 w 3313402"/>
              <a:gd name="connsiteY20" fmla="*/ 146675 h 2948047"/>
              <a:gd name="connsiteX21" fmla="*/ 2704702 w 3313402"/>
              <a:gd name="connsiteY21" fmla="*/ 161930 h 2948047"/>
              <a:gd name="connsiteX22" fmla="*/ 2732862 w 3313402"/>
              <a:gd name="connsiteY22" fmla="*/ 181878 h 2948047"/>
              <a:gd name="connsiteX23" fmla="*/ 2757504 w 3313402"/>
              <a:gd name="connsiteY23" fmla="*/ 205346 h 2948047"/>
              <a:gd name="connsiteX24" fmla="*/ 2782146 w 3313402"/>
              <a:gd name="connsiteY24" fmla="*/ 232334 h 2948047"/>
              <a:gd name="connsiteX25" fmla="*/ 2804440 w 3313402"/>
              <a:gd name="connsiteY25" fmla="*/ 260495 h 2948047"/>
              <a:gd name="connsiteX26" fmla="*/ 2826735 w 3313402"/>
              <a:gd name="connsiteY26" fmla="*/ 289831 h 2948047"/>
              <a:gd name="connsiteX27" fmla="*/ 2849030 w 3313402"/>
              <a:gd name="connsiteY27" fmla="*/ 319166 h 2948047"/>
              <a:gd name="connsiteX28" fmla="*/ 2871324 w 3313402"/>
              <a:gd name="connsiteY28" fmla="*/ 347327 h 2948047"/>
              <a:gd name="connsiteX29" fmla="*/ 2894793 w 3313402"/>
              <a:gd name="connsiteY29" fmla="*/ 374315 h 2948047"/>
              <a:gd name="connsiteX30" fmla="*/ 2921781 w 3313402"/>
              <a:gd name="connsiteY30" fmla="*/ 397785 h 2948047"/>
              <a:gd name="connsiteX31" fmla="*/ 2947597 w 3313402"/>
              <a:gd name="connsiteY31" fmla="*/ 418906 h 2948047"/>
              <a:gd name="connsiteX32" fmla="*/ 2976931 w 3313402"/>
              <a:gd name="connsiteY32" fmla="*/ 435332 h 2948047"/>
              <a:gd name="connsiteX33" fmla="*/ 3008614 w 3313402"/>
              <a:gd name="connsiteY33" fmla="*/ 449413 h 2948047"/>
              <a:gd name="connsiteX34" fmla="*/ 3042641 w 3313402"/>
              <a:gd name="connsiteY34" fmla="*/ 461147 h 2948047"/>
              <a:gd name="connsiteX35" fmla="*/ 3077843 w 3313402"/>
              <a:gd name="connsiteY35" fmla="*/ 471708 h 2948047"/>
              <a:gd name="connsiteX36" fmla="*/ 3113046 w 3313402"/>
              <a:gd name="connsiteY36" fmla="*/ 481096 h 2948047"/>
              <a:gd name="connsiteX37" fmla="*/ 3149422 w 3313402"/>
              <a:gd name="connsiteY37" fmla="*/ 490483 h 2948047"/>
              <a:gd name="connsiteX38" fmla="*/ 3183450 w 3313402"/>
              <a:gd name="connsiteY38" fmla="*/ 501044 h 2948047"/>
              <a:gd name="connsiteX39" fmla="*/ 3217478 w 3313402"/>
              <a:gd name="connsiteY39" fmla="*/ 512777 h 2948047"/>
              <a:gd name="connsiteX40" fmla="*/ 3249161 w 3313402"/>
              <a:gd name="connsiteY40" fmla="*/ 526859 h 2948047"/>
              <a:gd name="connsiteX41" fmla="*/ 3277323 w 3313402"/>
              <a:gd name="connsiteY41" fmla="*/ 544460 h 2948047"/>
              <a:gd name="connsiteX42" fmla="*/ 3303139 w 3313402"/>
              <a:gd name="connsiteY42" fmla="*/ 565581 h 2948047"/>
              <a:gd name="connsiteX43" fmla="*/ 3313402 w 3313402"/>
              <a:gd name="connsiteY43" fmla="*/ 578126 h 2948047"/>
              <a:gd name="connsiteX44" fmla="*/ 3313402 w 3313402"/>
              <a:gd name="connsiteY44" fmla="*/ 2948047 h 2948047"/>
              <a:gd name="connsiteX45" fmla="*/ 422306 w 3313402"/>
              <a:gd name="connsiteY45" fmla="*/ 2948047 h 2948047"/>
              <a:gd name="connsiteX46" fmla="*/ 420079 w 3313402"/>
              <a:gd name="connsiteY46" fmla="*/ 2944070 h 2948047"/>
              <a:gd name="connsiteX47" fmla="*/ 398960 w 3313402"/>
              <a:gd name="connsiteY47" fmla="*/ 2918255 h 2948047"/>
              <a:gd name="connsiteX48" fmla="*/ 375490 w 3313402"/>
              <a:gd name="connsiteY48" fmla="*/ 2891267 h 2948047"/>
              <a:gd name="connsiteX49" fmla="*/ 348502 w 3313402"/>
              <a:gd name="connsiteY49" fmla="*/ 2867799 h 2948047"/>
              <a:gd name="connsiteX50" fmla="*/ 319166 w 3313402"/>
              <a:gd name="connsiteY50" fmla="*/ 2845505 h 2948047"/>
              <a:gd name="connsiteX51" fmla="*/ 289832 w 3313402"/>
              <a:gd name="connsiteY51" fmla="*/ 2823210 h 2948047"/>
              <a:gd name="connsiteX52" fmla="*/ 260497 w 3313402"/>
              <a:gd name="connsiteY52" fmla="*/ 2800916 h 2948047"/>
              <a:gd name="connsiteX53" fmla="*/ 232334 w 3313402"/>
              <a:gd name="connsiteY53" fmla="*/ 2778620 h 2948047"/>
              <a:gd name="connsiteX54" fmla="*/ 205346 w 3313402"/>
              <a:gd name="connsiteY54" fmla="*/ 2753979 h 2948047"/>
              <a:gd name="connsiteX55" fmla="*/ 181878 w 3313402"/>
              <a:gd name="connsiteY55" fmla="*/ 2729338 h 2948047"/>
              <a:gd name="connsiteX56" fmla="*/ 161931 w 3313402"/>
              <a:gd name="connsiteY56" fmla="*/ 2701176 h 2948047"/>
              <a:gd name="connsiteX57" fmla="*/ 146677 w 3313402"/>
              <a:gd name="connsiteY57" fmla="*/ 2671841 h 2948047"/>
              <a:gd name="connsiteX58" fmla="*/ 136116 w 3313402"/>
              <a:gd name="connsiteY58" fmla="*/ 2636640 h 2948047"/>
              <a:gd name="connsiteX59" fmla="*/ 131422 w 3313402"/>
              <a:gd name="connsiteY59" fmla="*/ 2600264 h 2948047"/>
              <a:gd name="connsiteX60" fmla="*/ 130248 w 3313402"/>
              <a:gd name="connsiteY60" fmla="*/ 2562713 h 2948047"/>
              <a:gd name="connsiteX61" fmla="*/ 133769 w 3313402"/>
              <a:gd name="connsiteY61" fmla="*/ 2522818 h 2948047"/>
              <a:gd name="connsiteX62" fmla="*/ 138462 w 3313402"/>
              <a:gd name="connsiteY62" fmla="*/ 2482923 h 2948047"/>
              <a:gd name="connsiteX63" fmla="*/ 144329 w 3313402"/>
              <a:gd name="connsiteY63" fmla="*/ 2443026 h 2948047"/>
              <a:gd name="connsiteX64" fmla="*/ 149023 w 3313402"/>
              <a:gd name="connsiteY64" fmla="*/ 2403131 h 2948047"/>
              <a:gd name="connsiteX65" fmla="*/ 151371 w 3313402"/>
              <a:gd name="connsiteY65" fmla="*/ 2363236 h 2948047"/>
              <a:gd name="connsiteX66" fmla="*/ 151371 w 3313402"/>
              <a:gd name="connsiteY66" fmla="*/ 2324513 h 2948047"/>
              <a:gd name="connsiteX67" fmla="*/ 146677 w 3313402"/>
              <a:gd name="connsiteY67" fmla="*/ 2288138 h 2948047"/>
              <a:gd name="connsiteX68" fmla="*/ 137289 w 3313402"/>
              <a:gd name="connsiteY68" fmla="*/ 2251763 h 2948047"/>
              <a:gd name="connsiteX69" fmla="*/ 123208 w 3313402"/>
              <a:gd name="connsiteY69" fmla="*/ 2217733 h 2948047"/>
              <a:gd name="connsiteX70" fmla="*/ 105607 w 3313402"/>
              <a:gd name="connsiteY70" fmla="*/ 2182531 h 2948047"/>
              <a:gd name="connsiteX71" fmla="*/ 85659 w 3313402"/>
              <a:gd name="connsiteY71" fmla="*/ 2147330 h 2948047"/>
              <a:gd name="connsiteX72" fmla="*/ 64538 w 3313402"/>
              <a:gd name="connsiteY72" fmla="*/ 2112127 h 2948047"/>
              <a:gd name="connsiteX73" fmla="*/ 44590 w 3313402"/>
              <a:gd name="connsiteY73" fmla="*/ 2078098 h 2948047"/>
              <a:gd name="connsiteX74" fmla="*/ 26988 w 3313402"/>
              <a:gd name="connsiteY74" fmla="*/ 2041723 h 2948047"/>
              <a:gd name="connsiteX75" fmla="*/ 12908 w 3313402"/>
              <a:gd name="connsiteY75" fmla="*/ 2006521 h 2948047"/>
              <a:gd name="connsiteX76" fmla="*/ 3521 w 3313402"/>
              <a:gd name="connsiteY76" fmla="*/ 1970145 h 2948047"/>
              <a:gd name="connsiteX77" fmla="*/ 0 w 3313402"/>
              <a:gd name="connsiteY77" fmla="*/ 1932596 h 2948047"/>
              <a:gd name="connsiteX78" fmla="*/ 3521 w 3313402"/>
              <a:gd name="connsiteY78" fmla="*/ 1895048 h 2948047"/>
              <a:gd name="connsiteX79" fmla="*/ 12908 w 3313402"/>
              <a:gd name="connsiteY79" fmla="*/ 1858672 h 2948047"/>
              <a:gd name="connsiteX80" fmla="*/ 26988 w 3313402"/>
              <a:gd name="connsiteY80" fmla="*/ 1823470 h 2948047"/>
              <a:gd name="connsiteX81" fmla="*/ 44590 w 3313402"/>
              <a:gd name="connsiteY81" fmla="*/ 1787095 h 2948047"/>
              <a:gd name="connsiteX82" fmla="*/ 64538 w 3313402"/>
              <a:gd name="connsiteY82" fmla="*/ 1753065 h 2948047"/>
              <a:gd name="connsiteX83" fmla="*/ 85659 w 3313402"/>
              <a:gd name="connsiteY83" fmla="*/ 1717864 h 2948047"/>
              <a:gd name="connsiteX84" fmla="*/ 105607 w 3313402"/>
              <a:gd name="connsiteY84" fmla="*/ 1682661 h 2948047"/>
              <a:gd name="connsiteX85" fmla="*/ 123208 w 3313402"/>
              <a:gd name="connsiteY85" fmla="*/ 1647460 h 2948047"/>
              <a:gd name="connsiteX86" fmla="*/ 137289 w 3313402"/>
              <a:gd name="connsiteY86" fmla="*/ 1613430 h 2948047"/>
              <a:gd name="connsiteX87" fmla="*/ 146677 w 3313402"/>
              <a:gd name="connsiteY87" fmla="*/ 1577054 h 2948047"/>
              <a:gd name="connsiteX88" fmla="*/ 151371 w 3313402"/>
              <a:gd name="connsiteY88" fmla="*/ 1540680 h 2948047"/>
              <a:gd name="connsiteX89" fmla="*/ 151371 w 3313402"/>
              <a:gd name="connsiteY89" fmla="*/ 1501958 h 2948047"/>
              <a:gd name="connsiteX90" fmla="*/ 149023 w 3313402"/>
              <a:gd name="connsiteY90" fmla="*/ 1462061 h 2948047"/>
              <a:gd name="connsiteX91" fmla="*/ 144329 w 3313402"/>
              <a:gd name="connsiteY91" fmla="*/ 1422166 h 2948047"/>
              <a:gd name="connsiteX92" fmla="*/ 138462 w 3313402"/>
              <a:gd name="connsiteY92" fmla="*/ 1382269 h 2948047"/>
              <a:gd name="connsiteX93" fmla="*/ 133769 w 3313402"/>
              <a:gd name="connsiteY93" fmla="*/ 1342374 h 2948047"/>
              <a:gd name="connsiteX94" fmla="*/ 130248 w 3313402"/>
              <a:gd name="connsiteY94" fmla="*/ 1302479 h 2948047"/>
              <a:gd name="connsiteX95" fmla="*/ 131422 w 3313402"/>
              <a:gd name="connsiteY95" fmla="*/ 1264930 h 2948047"/>
              <a:gd name="connsiteX96" fmla="*/ 136116 w 3313402"/>
              <a:gd name="connsiteY96" fmla="*/ 1228554 h 2948047"/>
              <a:gd name="connsiteX97" fmla="*/ 146677 w 3313402"/>
              <a:gd name="connsiteY97" fmla="*/ 1193352 h 2948047"/>
              <a:gd name="connsiteX98" fmla="*/ 161931 w 3313402"/>
              <a:gd name="connsiteY98" fmla="*/ 1164017 h 2948047"/>
              <a:gd name="connsiteX99" fmla="*/ 181878 w 3313402"/>
              <a:gd name="connsiteY99" fmla="*/ 1135856 h 2948047"/>
              <a:gd name="connsiteX100" fmla="*/ 205346 w 3313402"/>
              <a:gd name="connsiteY100" fmla="*/ 1111214 h 2948047"/>
              <a:gd name="connsiteX101" fmla="*/ 232334 w 3313402"/>
              <a:gd name="connsiteY101" fmla="*/ 1086573 h 2948047"/>
              <a:gd name="connsiteX102" fmla="*/ 260497 w 3313402"/>
              <a:gd name="connsiteY102" fmla="*/ 1064277 h 2948047"/>
              <a:gd name="connsiteX103" fmla="*/ 289832 w 3313402"/>
              <a:gd name="connsiteY103" fmla="*/ 1041982 h 2948047"/>
              <a:gd name="connsiteX104" fmla="*/ 319166 w 3313402"/>
              <a:gd name="connsiteY104" fmla="*/ 1019688 h 2948047"/>
              <a:gd name="connsiteX105" fmla="*/ 348502 w 3313402"/>
              <a:gd name="connsiteY105" fmla="*/ 997393 h 2948047"/>
              <a:gd name="connsiteX106" fmla="*/ 375490 w 3313402"/>
              <a:gd name="connsiteY106" fmla="*/ 973926 h 2948047"/>
              <a:gd name="connsiteX107" fmla="*/ 398960 w 3313402"/>
              <a:gd name="connsiteY107" fmla="*/ 946938 h 2948047"/>
              <a:gd name="connsiteX108" fmla="*/ 420079 w 3313402"/>
              <a:gd name="connsiteY108" fmla="*/ 921122 h 2948047"/>
              <a:gd name="connsiteX109" fmla="*/ 436507 w 3313402"/>
              <a:gd name="connsiteY109" fmla="*/ 891788 h 2948047"/>
              <a:gd name="connsiteX110" fmla="*/ 450588 w 3313402"/>
              <a:gd name="connsiteY110" fmla="*/ 860106 h 2948047"/>
              <a:gd name="connsiteX111" fmla="*/ 462322 w 3313402"/>
              <a:gd name="connsiteY111" fmla="*/ 826076 h 2948047"/>
              <a:gd name="connsiteX112" fmla="*/ 472883 w 3313402"/>
              <a:gd name="connsiteY112" fmla="*/ 790874 h 2948047"/>
              <a:gd name="connsiteX113" fmla="*/ 482271 w 3313402"/>
              <a:gd name="connsiteY113" fmla="*/ 755672 h 2948047"/>
              <a:gd name="connsiteX114" fmla="*/ 491658 w 3313402"/>
              <a:gd name="connsiteY114" fmla="*/ 719297 h 2948047"/>
              <a:gd name="connsiteX115" fmla="*/ 502219 w 3313402"/>
              <a:gd name="connsiteY115" fmla="*/ 685268 h 2948047"/>
              <a:gd name="connsiteX116" fmla="*/ 513952 w 3313402"/>
              <a:gd name="connsiteY116" fmla="*/ 651238 h 2948047"/>
              <a:gd name="connsiteX117" fmla="*/ 528034 w 3313402"/>
              <a:gd name="connsiteY117" fmla="*/ 619558 h 2948047"/>
              <a:gd name="connsiteX118" fmla="*/ 545635 w 3313402"/>
              <a:gd name="connsiteY118" fmla="*/ 591396 h 2948047"/>
              <a:gd name="connsiteX119" fmla="*/ 566755 w 3313402"/>
              <a:gd name="connsiteY119" fmla="*/ 565581 h 2948047"/>
              <a:gd name="connsiteX120" fmla="*/ 592570 w 3313402"/>
              <a:gd name="connsiteY120" fmla="*/ 544460 h 2948047"/>
              <a:gd name="connsiteX121" fmla="*/ 620733 w 3313402"/>
              <a:gd name="connsiteY121" fmla="*/ 526859 h 2948047"/>
              <a:gd name="connsiteX122" fmla="*/ 652413 w 3313402"/>
              <a:gd name="connsiteY122" fmla="*/ 512777 h 2948047"/>
              <a:gd name="connsiteX123" fmla="*/ 686443 w 3313402"/>
              <a:gd name="connsiteY123" fmla="*/ 501044 h 2948047"/>
              <a:gd name="connsiteX124" fmla="*/ 720472 w 3313402"/>
              <a:gd name="connsiteY124" fmla="*/ 490483 h 2948047"/>
              <a:gd name="connsiteX125" fmla="*/ 756848 w 3313402"/>
              <a:gd name="connsiteY125" fmla="*/ 481096 h 2948047"/>
              <a:gd name="connsiteX126" fmla="*/ 792049 w 3313402"/>
              <a:gd name="connsiteY126" fmla="*/ 471708 h 2948047"/>
              <a:gd name="connsiteX127" fmla="*/ 827252 w 3313402"/>
              <a:gd name="connsiteY127" fmla="*/ 461147 h 2948047"/>
              <a:gd name="connsiteX128" fmla="*/ 861280 w 3313402"/>
              <a:gd name="connsiteY128" fmla="*/ 449413 h 2948047"/>
              <a:gd name="connsiteX129" fmla="*/ 892962 w 3313402"/>
              <a:gd name="connsiteY129" fmla="*/ 435332 h 2948047"/>
              <a:gd name="connsiteX130" fmla="*/ 922297 w 3313402"/>
              <a:gd name="connsiteY130" fmla="*/ 418906 h 2948047"/>
              <a:gd name="connsiteX131" fmla="*/ 948112 w 3313402"/>
              <a:gd name="connsiteY131" fmla="*/ 397785 h 2948047"/>
              <a:gd name="connsiteX132" fmla="*/ 975101 w 3313402"/>
              <a:gd name="connsiteY132" fmla="*/ 374315 h 2948047"/>
              <a:gd name="connsiteX133" fmla="*/ 998569 w 3313402"/>
              <a:gd name="connsiteY133" fmla="*/ 347327 h 2948047"/>
              <a:gd name="connsiteX134" fmla="*/ 1020864 w 3313402"/>
              <a:gd name="connsiteY134" fmla="*/ 319166 h 2948047"/>
              <a:gd name="connsiteX135" fmla="*/ 1043158 w 3313402"/>
              <a:gd name="connsiteY135" fmla="*/ 289831 h 2948047"/>
              <a:gd name="connsiteX136" fmla="*/ 1065453 w 3313402"/>
              <a:gd name="connsiteY136" fmla="*/ 260495 h 2948047"/>
              <a:gd name="connsiteX137" fmla="*/ 1087747 w 3313402"/>
              <a:gd name="connsiteY137" fmla="*/ 232334 h 2948047"/>
              <a:gd name="connsiteX138" fmla="*/ 1112390 w 3313402"/>
              <a:gd name="connsiteY138" fmla="*/ 205346 h 2948047"/>
              <a:gd name="connsiteX139" fmla="*/ 1137030 w 3313402"/>
              <a:gd name="connsiteY139" fmla="*/ 181878 h 2948047"/>
              <a:gd name="connsiteX140" fmla="*/ 1165193 w 3313402"/>
              <a:gd name="connsiteY140" fmla="*/ 161930 h 2948047"/>
              <a:gd name="connsiteX141" fmla="*/ 1194528 w 3313402"/>
              <a:gd name="connsiteY141" fmla="*/ 146675 h 2948047"/>
              <a:gd name="connsiteX142" fmla="*/ 1229731 w 3313402"/>
              <a:gd name="connsiteY142" fmla="*/ 136115 h 2948047"/>
              <a:gd name="connsiteX143" fmla="*/ 1266106 w 3313402"/>
              <a:gd name="connsiteY143" fmla="*/ 131421 h 2948047"/>
              <a:gd name="connsiteX144" fmla="*/ 1303654 w 3313402"/>
              <a:gd name="connsiteY144" fmla="*/ 130247 h 2948047"/>
              <a:gd name="connsiteX145" fmla="*/ 1343549 w 3313402"/>
              <a:gd name="connsiteY145" fmla="*/ 133769 h 2948047"/>
              <a:gd name="connsiteX146" fmla="*/ 1383446 w 3313402"/>
              <a:gd name="connsiteY146" fmla="*/ 138462 h 2948047"/>
              <a:gd name="connsiteX147" fmla="*/ 1423342 w 3313402"/>
              <a:gd name="connsiteY147" fmla="*/ 144329 h 2948047"/>
              <a:gd name="connsiteX148" fmla="*/ 1463237 w 3313402"/>
              <a:gd name="connsiteY148" fmla="*/ 149023 h 2948047"/>
              <a:gd name="connsiteX149" fmla="*/ 1503133 w 3313402"/>
              <a:gd name="connsiteY149" fmla="*/ 151369 h 2948047"/>
              <a:gd name="connsiteX150" fmla="*/ 1541856 w 3313402"/>
              <a:gd name="connsiteY150" fmla="*/ 151369 h 2948047"/>
              <a:gd name="connsiteX151" fmla="*/ 1578232 w 3313402"/>
              <a:gd name="connsiteY151" fmla="*/ 146675 h 2948047"/>
              <a:gd name="connsiteX152" fmla="*/ 1614608 w 3313402"/>
              <a:gd name="connsiteY152" fmla="*/ 137288 h 2948047"/>
              <a:gd name="connsiteX153" fmla="*/ 1649810 w 3313402"/>
              <a:gd name="connsiteY153" fmla="*/ 123208 h 2948047"/>
              <a:gd name="connsiteX154" fmla="*/ 1685011 w 3313402"/>
              <a:gd name="connsiteY154" fmla="*/ 104433 h 2948047"/>
              <a:gd name="connsiteX155" fmla="*/ 1720214 w 3313402"/>
              <a:gd name="connsiteY155" fmla="*/ 85659 h 2948047"/>
              <a:gd name="connsiteX156" fmla="*/ 1755415 w 3313402"/>
              <a:gd name="connsiteY156" fmla="*/ 64537 h 2948047"/>
              <a:gd name="connsiteX157" fmla="*/ 1789445 w 3313402"/>
              <a:gd name="connsiteY157" fmla="*/ 44589 h 2948047"/>
              <a:gd name="connsiteX158" fmla="*/ 1825821 w 3313402"/>
              <a:gd name="connsiteY158" fmla="*/ 26988 h 2948047"/>
              <a:gd name="connsiteX159" fmla="*/ 1861022 w 3313402"/>
              <a:gd name="connsiteY159" fmla="*/ 12907 h 2948047"/>
              <a:gd name="connsiteX160" fmla="*/ 1897398 w 3313402"/>
              <a:gd name="connsiteY160" fmla="*/ 3519 h 294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313402" h="2948047">
                <a:moveTo>
                  <a:pt x="1934947" y="0"/>
                </a:moveTo>
                <a:lnTo>
                  <a:pt x="1972495" y="3519"/>
                </a:lnTo>
                <a:lnTo>
                  <a:pt x="2008871" y="12907"/>
                </a:lnTo>
                <a:lnTo>
                  <a:pt x="2044074" y="26988"/>
                </a:lnTo>
                <a:lnTo>
                  <a:pt x="2080448" y="44589"/>
                </a:lnTo>
                <a:lnTo>
                  <a:pt x="2114478" y="64537"/>
                </a:lnTo>
                <a:lnTo>
                  <a:pt x="2149681" y="85659"/>
                </a:lnTo>
                <a:lnTo>
                  <a:pt x="2184882" y="104433"/>
                </a:lnTo>
                <a:lnTo>
                  <a:pt x="2220084" y="123208"/>
                </a:lnTo>
                <a:lnTo>
                  <a:pt x="2254113" y="137288"/>
                </a:lnTo>
                <a:lnTo>
                  <a:pt x="2291662" y="146675"/>
                </a:lnTo>
                <a:lnTo>
                  <a:pt x="2328037" y="151369"/>
                </a:lnTo>
                <a:lnTo>
                  <a:pt x="2366759" y="151369"/>
                </a:lnTo>
                <a:lnTo>
                  <a:pt x="2406656" y="149023"/>
                </a:lnTo>
                <a:lnTo>
                  <a:pt x="2446551" y="144329"/>
                </a:lnTo>
                <a:lnTo>
                  <a:pt x="2486448" y="138462"/>
                </a:lnTo>
                <a:lnTo>
                  <a:pt x="2526343" y="133769"/>
                </a:lnTo>
                <a:lnTo>
                  <a:pt x="2566239" y="130247"/>
                </a:lnTo>
                <a:lnTo>
                  <a:pt x="2603787" y="131421"/>
                </a:lnTo>
                <a:lnTo>
                  <a:pt x="2640163" y="136115"/>
                </a:lnTo>
                <a:lnTo>
                  <a:pt x="2675366" y="146675"/>
                </a:lnTo>
                <a:lnTo>
                  <a:pt x="2704702" y="161930"/>
                </a:lnTo>
                <a:lnTo>
                  <a:pt x="2732862" y="181878"/>
                </a:lnTo>
                <a:lnTo>
                  <a:pt x="2757504" y="205346"/>
                </a:lnTo>
                <a:lnTo>
                  <a:pt x="2782146" y="232334"/>
                </a:lnTo>
                <a:lnTo>
                  <a:pt x="2804440" y="260495"/>
                </a:lnTo>
                <a:lnTo>
                  <a:pt x="2826735" y="289831"/>
                </a:lnTo>
                <a:lnTo>
                  <a:pt x="2849030" y="319166"/>
                </a:lnTo>
                <a:lnTo>
                  <a:pt x="2871324" y="347327"/>
                </a:lnTo>
                <a:lnTo>
                  <a:pt x="2894793" y="374315"/>
                </a:lnTo>
                <a:lnTo>
                  <a:pt x="2921781" y="397785"/>
                </a:lnTo>
                <a:lnTo>
                  <a:pt x="2947597" y="418906"/>
                </a:lnTo>
                <a:lnTo>
                  <a:pt x="2976931" y="435332"/>
                </a:lnTo>
                <a:lnTo>
                  <a:pt x="3008614" y="449413"/>
                </a:lnTo>
                <a:lnTo>
                  <a:pt x="3042641" y="461147"/>
                </a:lnTo>
                <a:lnTo>
                  <a:pt x="3077843" y="471708"/>
                </a:lnTo>
                <a:lnTo>
                  <a:pt x="3113046" y="481096"/>
                </a:lnTo>
                <a:lnTo>
                  <a:pt x="3149422" y="490483"/>
                </a:lnTo>
                <a:lnTo>
                  <a:pt x="3183450" y="501044"/>
                </a:lnTo>
                <a:lnTo>
                  <a:pt x="3217478" y="512777"/>
                </a:lnTo>
                <a:lnTo>
                  <a:pt x="3249161" y="526859"/>
                </a:lnTo>
                <a:lnTo>
                  <a:pt x="3277323" y="544460"/>
                </a:lnTo>
                <a:lnTo>
                  <a:pt x="3303139" y="565581"/>
                </a:lnTo>
                <a:lnTo>
                  <a:pt x="3313402" y="578126"/>
                </a:lnTo>
                <a:lnTo>
                  <a:pt x="3313402" y="2948047"/>
                </a:lnTo>
                <a:lnTo>
                  <a:pt x="422306" y="2948047"/>
                </a:lnTo>
                <a:lnTo>
                  <a:pt x="420079" y="2944070"/>
                </a:lnTo>
                <a:lnTo>
                  <a:pt x="398960" y="2918255"/>
                </a:lnTo>
                <a:lnTo>
                  <a:pt x="375490" y="2891267"/>
                </a:lnTo>
                <a:lnTo>
                  <a:pt x="348502" y="2867799"/>
                </a:lnTo>
                <a:lnTo>
                  <a:pt x="319166" y="2845505"/>
                </a:lnTo>
                <a:lnTo>
                  <a:pt x="289832" y="2823210"/>
                </a:lnTo>
                <a:lnTo>
                  <a:pt x="260497" y="2800916"/>
                </a:lnTo>
                <a:lnTo>
                  <a:pt x="232334" y="2778620"/>
                </a:lnTo>
                <a:lnTo>
                  <a:pt x="205346" y="2753979"/>
                </a:lnTo>
                <a:lnTo>
                  <a:pt x="181878" y="2729338"/>
                </a:lnTo>
                <a:lnTo>
                  <a:pt x="161931" y="2701176"/>
                </a:lnTo>
                <a:lnTo>
                  <a:pt x="146677" y="2671841"/>
                </a:lnTo>
                <a:lnTo>
                  <a:pt x="136116" y="2636640"/>
                </a:lnTo>
                <a:lnTo>
                  <a:pt x="131422" y="2600264"/>
                </a:lnTo>
                <a:lnTo>
                  <a:pt x="130248" y="2562713"/>
                </a:lnTo>
                <a:lnTo>
                  <a:pt x="133769" y="2522818"/>
                </a:lnTo>
                <a:lnTo>
                  <a:pt x="138462" y="2482923"/>
                </a:lnTo>
                <a:lnTo>
                  <a:pt x="144329" y="2443026"/>
                </a:lnTo>
                <a:lnTo>
                  <a:pt x="149023" y="2403131"/>
                </a:lnTo>
                <a:lnTo>
                  <a:pt x="151371" y="2363236"/>
                </a:lnTo>
                <a:lnTo>
                  <a:pt x="151371" y="2324513"/>
                </a:lnTo>
                <a:lnTo>
                  <a:pt x="146677" y="2288138"/>
                </a:lnTo>
                <a:lnTo>
                  <a:pt x="137289" y="2251763"/>
                </a:lnTo>
                <a:lnTo>
                  <a:pt x="123208" y="2217733"/>
                </a:lnTo>
                <a:lnTo>
                  <a:pt x="105607" y="2182531"/>
                </a:lnTo>
                <a:lnTo>
                  <a:pt x="85659" y="2147330"/>
                </a:lnTo>
                <a:lnTo>
                  <a:pt x="64538" y="2112127"/>
                </a:lnTo>
                <a:lnTo>
                  <a:pt x="44590" y="2078098"/>
                </a:lnTo>
                <a:lnTo>
                  <a:pt x="26988" y="2041723"/>
                </a:lnTo>
                <a:lnTo>
                  <a:pt x="12908" y="2006521"/>
                </a:lnTo>
                <a:lnTo>
                  <a:pt x="3521" y="1970145"/>
                </a:lnTo>
                <a:lnTo>
                  <a:pt x="0" y="1932596"/>
                </a:lnTo>
                <a:lnTo>
                  <a:pt x="3521" y="1895048"/>
                </a:lnTo>
                <a:lnTo>
                  <a:pt x="12908" y="1858672"/>
                </a:lnTo>
                <a:lnTo>
                  <a:pt x="26988" y="1823470"/>
                </a:lnTo>
                <a:lnTo>
                  <a:pt x="44590" y="1787095"/>
                </a:lnTo>
                <a:lnTo>
                  <a:pt x="64538" y="1753065"/>
                </a:lnTo>
                <a:lnTo>
                  <a:pt x="85659" y="1717864"/>
                </a:lnTo>
                <a:lnTo>
                  <a:pt x="105607" y="1682661"/>
                </a:lnTo>
                <a:lnTo>
                  <a:pt x="123208" y="1647460"/>
                </a:lnTo>
                <a:lnTo>
                  <a:pt x="137289" y="1613430"/>
                </a:lnTo>
                <a:lnTo>
                  <a:pt x="146677" y="1577054"/>
                </a:lnTo>
                <a:lnTo>
                  <a:pt x="151371" y="1540680"/>
                </a:lnTo>
                <a:lnTo>
                  <a:pt x="151371" y="1501958"/>
                </a:lnTo>
                <a:lnTo>
                  <a:pt x="149023" y="1462061"/>
                </a:lnTo>
                <a:lnTo>
                  <a:pt x="144329" y="1422166"/>
                </a:lnTo>
                <a:lnTo>
                  <a:pt x="138462" y="1382269"/>
                </a:lnTo>
                <a:lnTo>
                  <a:pt x="133769" y="1342374"/>
                </a:lnTo>
                <a:lnTo>
                  <a:pt x="130248" y="1302479"/>
                </a:lnTo>
                <a:lnTo>
                  <a:pt x="131422" y="1264930"/>
                </a:lnTo>
                <a:lnTo>
                  <a:pt x="136116" y="1228554"/>
                </a:lnTo>
                <a:lnTo>
                  <a:pt x="146677" y="1193352"/>
                </a:lnTo>
                <a:lnTo>
                  <a:pt x="161931" y="1164017"/>
                </a:lnTo>
                <a:lnTo>
                  <a:pt x="181878" y="1135856"/>
                </a:lnTo>
                <a:lnTo>
                  <a:pt x="205346" y="1111214"/>
                </a:lnTo>
                <a:lnTo>
                  <a:pt x="232334" y="1086573"/>
                </a:lnTo>
                <a:lnTo>
                  <a:pt x="260497" y="1064277"/>
                </a:lnTo>
                <a:lnTo>
                  <a:pt x="289832" y="1041982"/>
                </a:lnTo>
                <a:lnTo>
                  <a:pt x="319166" y="1019688"/>
                </a:lnTo>
                <a:lnTo>
                  <a:pt x="348502" y="997393"/>
                </a:lnTo>
                <a:lnTo>
                  <a:pt x="375490" y="973926"/>
                </a:lnTo>
                <a:lnTo>
                  <a:pt x="398960" y="946938"/>
                </a:lnTo>
                <a:lnTo>
                  <a:pt x="420079" y="921122"/>
                </a:lnTo>
                <a:lnTo>
                  <a:pt x="436507" y="891788"/>
                </a:lnTo>
                <a:lnTo>
                  <a:pt x="450588" y="860106"/>
                </a:lnTo>
                <a:lnTo>
                  <a:pt x="462322" y="826076"/>
                </a:lnTo>
                <a:lnTo>
                  <a:pt x="472883" y="790874"/>
                </a:lnTo>
                <a:lnTo>
                  <a:pt x="482271" y="755672"/>
                </a:lnTo>
                <a:lnTo>
                  <a:pt x="491658" y="719297"/>
                </a:lnTo>
                <a:lnTo>
                  <a:pt x="502219" y="685268"/>
                </a:lnTo>
                <a:lnTo>
                  <a:pt x="513952" y="651238"/>
                </a:lnTo>
                <a:lnTo>
                  <a:pt x="528034" y="619558"/>
                </a:lnTo>
                <a:lnTo>
                  <a:pt x="545635" y="591396"/>
                </a:lnTo>
                <a:lnTo>
                  <a:pt x="566755" y="565581"/>
                </a:lnTo>
                <a:lnTo>
                  <a:pt x="592570" y="544460"/>
                </a:lnTo>
                <a:lnTo>
                  <a:pt x="620733" y="526859"/>
                </a:lnTo>
                <a:lnTo>
                  <a:pt x="652413" y="512777"/>
                </a:lnTo>
                <a:lnTo>
                  <a:pt x="686443" y="501044"/>
                </a:lnTo>
                <a:lnTo>
                  <a:pt x="720472" y="490483"/>
                </a:lnTo>
                <a:lnTo>
                  <a:pt x="756848" y="481096"/>
                </a:lnTo>
                <a:lnTo>
                  <a:pt x="792049" y="471708"/>
                </a:lnTo>
                <a:lnTo>
                  <a:pt x="827252" y="461147"/>
                </a:lnTo>
                <a:lnTo>
                  <a:pt x="861280" y="449413"/>
                </a:lnTo>
                <a:lnTo>
                  <a:pt x="892962" y="435332"/>
                </a:lnTo>
                <a:lnTo>
                  <a:pt x="922297" y="418906"/>
                </a:lnTo>
                <a:lnTo>
                  <a:pt x="948112" y="397785"/>
                </a:lnTo>
                <a:lnTo>
                  <a:pt x="975101" y="374315"/>
                </a:lnTo>
                <a:lnTo>
                  <a:pt x="998569" y="347327"/>
                </a:lnTo>
                <a:lnTo>
                  <a:pt x="1020864" y="319166"/>
                </a:lnTo>
                <a:lnTo>
                  <a:pt x="1043158" y="289831"/>
                </a:lnTo>
                <a:lnTo>
                  <a:pt x="1065453" y="260495"/>
                </a:lnTo>
                <a:lnTo>
                  <a:pt x="1087747" y="232334"/>
                </a:lnTo>
                <a:lnTo>
                  <a:pt x="1112390" y="205346"/>
                </a:lnTo>
                <a:lnTo>
                  <a:pt x="1137030" y="181878"/>
                </a:lnTo>
                <a:lnTo>
                  <a:pt x="1165193" y="161930"/>
                </a:lnTo>
                <a:lnTo>
                  <a:pt x="1194528" y="146675"/>
                </a:lnTo>
                <a:lnTo>
                  <a:pt x="1229731" y="136115"/>
                </a:lnTo>
                <a:lnTo>
                  <a:pt x="1266106" y="131421"/>
                </a:lnTo>
                <a:lnTo>
                  <a:pt x="1303654" y="130247"/>
                </a:lnTo>
                <a:lnTo>
                  <a:pt x="1343549" y="133769"/>
                </a:lnTo>
                <a:lnTo>
                  <a:pt x="1383446" y="138462"/>
                </a:lnTo>
                <a:lnTo>
                  <a:pt x="1423342" y="144329"/>
                </a:lnTo>
                <a:lnTo>
                  <a:pt x="1463237" y="149023"/>
                </a:lnTo>
                <a:lnTo>
                  <a:pt x="1503133" y="151369"/>
                </a:lnTo>
                <a:lnTo>
                  <a:pt x="1541856" y="151369"/>
                </a:lnTo>
                <a:lnTo>
                  <a:pt x="1578232" y="146675"/>
                </a:lnTo>
                <a:lnTo>
                  <a:pt x="1614608" y="137288"/>
                </a:lnTo>
                <a:lnTo>
                  <a:pt x="1649810" y="123208"/>
                </a:lnTo>
                <a:lnTo>
                  <a:pt x="1685011" y="104433"/>
                </a:lnTo>
                <a:lnTo>
                  <a:pt x="1720214" y="85659"/>
                </a:lnTo>
                <a:lnTo>
                  <a:pt x="1755415" y="64537"/>
                </a:lnTo>
                <a:lnTo>
                  <a:pt x="1789445" y="44589"/>
                </a:lnTo>
                <a:lnTo>
                  <a:pt x="1825821" y="26988"/>
                </a:lnTo>
                <a:lnTo>
                  <a:pt x="1861022" y="12907"/>
                </a:lnTo>
                <a:lnTo>
                  <a:pt x="1897398" y="351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sp>
        <p:nvSpPr>
          <p:cNvPr id="41" name="Freeform: Shape 40">
            <a:extLst>
              <a:ext uri="{FF2B5EF4-FFF2-40B4-BE49-F238E27FC236}">
                <a16:creationId xmlns:a16="http://schemas.microsoft.com/office/drawing/2014/main" id="{875C1B52-15CE-4113-A420-BFFE21037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066" y="4009109"/>
            <a:ext cx="3200935" cy="2848897"/>
          </a:xfrm>
          <a:custGeom>
            <a:avLst/>
            <a:gdLst>
              <a:gd name="connsiteX0" fmla="*/ 1822480 w 3200935"/>
              <a:gd name="connsiteY0" fmla="*/ 0 h 2848897"/>
              <a:gd name="connsiteX1" fmla="*/ 1858100 w 3200935"/>
              <a:gd name="connsiteY1" fmla="*/ 3339 h 2848897"/>
              <a:gd name="connsiteX2" fmla="*/ 1892611 w 3200935"/>
              <a:gd name="connsiteY2" fmla="*/ 12245 h 2848897"/>
              <a:gd name="connsiteX3" fmla="*/ 1926007 w 3200935"/>
              <a:gd name="connsiteY3" fmla="*/ 25604 h 2848897"/>
              <a:gd name="connsiteX4" fmla="*/ 1960514 w 3200935"/>
              <a:gd name="connsiteY4" fmla="*/ 42302 h 2848897"/>
              <a:gd name="connsiteX5" fmla="*/ 1992798 w 3200935"/>
              <a:gd name="connsiteY5" fmla="*/ 61227 h 2848897"/>
              <a:gd name="connsiteX6" fmla="*/ 2026194 w 3200935"/>
              <a:gd name="connsiteY6" fmla="*/ 81264 h 2848897"/>
              <a:gd name="connsiteX7" fmla="*/ 2059589 w 3200935"/>
              <a:gd name="connsiteY7" fmla="*/ 99075 h 2848897"/>
              <a:gd name="connsiteX8" fmla="*/ 2092985 w 3200935"/>
              <a:gd name="connsiteY8" fmla="*/ 116887 h 2848897"/>
              <a:gd name="connsiteX9" fmla="*/ 2125268 w 3200935"/>
              <a:gd name="connsiteY9" fmla="*/ 130245 h 2848897"/>
              <a:gd name="connsiteX10" fmla="*/ 2160890 w 3200935"/>
              <a:gd name="connsiteY10" fmla="*/ 139150 h 2848897"/>
              <a:gd name="connsiteX11" fmla="*/ 2195399 w 3200935"/>
              <a:gd name="connsiteY11" fmla="*/ 143604 h 2848897"/>
              <a:gd name="connsiteX12" fmla="*/ 2232134 w 3200935"/>
              <a:gd name="connsiteY12" fmla="*/ 143604 h 2848897"/>
              <a:gd name="connsiteX13" fmla="*/ 2269983 w 3200935"/>
              <a:gd name="connsiteY13" fmla="*/ 141378 h 2848897"/>
              <a:gd name="connsiteX14" fmla="*/ 2307831 w 3200935"/>
              <a:gd name="connsiteY14" fmla="*/ 136924 h 2848897"/>
              <a:gd name="connsiteX15" fmla="*/ 2345681 w 3200935"/>
              <a:gd name="connsiteY15" fmla="*/ 131359 h 2848897"/>
              <a:gd name="connsiteX16" fmla="*/ 2383529 w 3200935"/>
              <a:gd name="connsiteY16" fmla="*/ 126906 h 2848897"/>
              <a:gd name="connsiteX17" fmla="*/ 2421378 w 3200935"/>
              <a:gd name="connsiteY17" fmla="*/ 123565 h 2848897"/>
              <a:gd name="connsiteX18" fmla="*/ 2456999 w 3200935"/>
              <a:gd name="connsiteY18" fmla="*/ 124678 h 2848897"/>
              <a:gd name="connsiteX19" fmla="*/ 2491507 w 3200935"/>
              <a:gd name="connsiteY19" fmla="*/ 129132 h 2848897"/>
              <a:gd name="connsiteX20" fmla="*/ 2524903 w 3200935"/>
              <a:gd name="connsiteY20" fmla="*/ 139150 h 2848897"/>
              <a:gd name="connsiteX21" fmla="*/ 2552734 w 3200935"/>
              <a:gd name="connsiteY21" fmla="*/ 153622 h 2848897"/>
              <a:gd name="connsiteX22" fmla="*/ 2579449 w 3200935"/>
              <a:gd name="connsiteY22" fmla="*/ 172547 h 2848897"/>
              <a:gd name="connsiteX23" fmla="*/ 2602827 w 3200935"/>
              <a:gd name="connsiteY23" fmla="*/ 194811 h 2848897"/>
              <a:gd name="connsiteX24" fmla="*/ 2626204 w 3200935"/>
              <a:gd name="connsiteY24" fmla="*/ 220414 h 2848897"/>
              <a:gd name="connsiteX25" fmla="*/ 2647355 w 3200935"/>
              <a:gd name="connsiteY25" fmla="*/ 247131 h 2848897"/>
              <a:gd name="connsiteX26" fmla="*/ 2668506 w 3200935"/>
              <a:gd name="connsiteY26" fmla="*/ 274961 h 2848897"/>
              <a:gd name="connsiteX27" fmla="*/ 2689656 w 3200935"/>
              <a:gd name="connsiteY27" fmla="*/ 302791 h 2848897"/>
              <a:gd name="connsiteX28" fmla="*/ 2710806 w 3200935"/>
              <a:gd name="connsiteY28" fmla="*/ 329509 h 2848897"/>
              <a:gd name="connsiteX29" fmla="*/ 2733071 w 3200935"/>
              <a:gd name="connsiteY29" fmla="*/ 355112 h 2848897"/>
              <a:gd name="connsiteX30" fmla="*/ 2758675 w 3200935"/>
              <a:gd name="connsiteY30" fmla="*/ 377377 h 2848897"/>
              <a:gd name="connsiteX31" fmla="*/ 2783165 w 3200935"/>
              <a:gd name="connsiteY31" fmla="*/ 397415 h 2848897"/>
              <a:gd name="connsiteX32" fmla="*/ 2810995 w 3200935"/>
              <a:gd name="connsiteY32" fmla="*/ 412999 h 2848897"/>
              <a:gd name="connsiteX33" fmla="*/ 2841051 w 3200935"/>
              <a:gd name="connsiteY33" fmla="*/ 426357 h 2848897"/>
              <a:gd name="connsiteX34" fmla="*/ 2873333 w 3200935"/>
              <a:gd name="connsiteY34" fmla="*/ 437489 h 2848897"/>
              <a:gd name="connsiteX35" fmla="*/ 2906728 w 3200935"/>
              <a:gd name="connsiteY35" fmla="*/ 447507 h 2848897"/>
              <a:gd name="connsiteX36" fmla="*/ 2940124 w 3200935"/>
              <a:gd name="connsiteY36" fmla="*/ 456413 h 2848897"/>
              <a:gd name="connsiteX37" fmla="*/ 2974633 w 3200935"/>
              <a:gd name="connsiteY37" fmla="*/ 465320 h 2848897"/>
              <a:gd name="connsiteX38" fmla="*/ 3006916 w 3200935"/>
              <a:gd name="connsiteY38" fmla="*/ 475338 h 2848897"/>
              <a:gd name="connsiteX39" fmla="*/ 3039197 w 3200935"/>
              <a:gd name="connsiteY39" fmla="*/ 486470 h 2848897"/>
              <a:gd name="connsiteX40" fmla="*/ 3069254 w 3200935"/>
              <a:gd name="connsiteY40" fmla="*/ 499829 h 2848897"/>
              <a:gd name="connsiteX41" fmla="*/ 3095972 w 3200935"/>
              <a:gd name="connsiteY41" fmla="*/ 516527 h 2848897"/>
              <a:gd name="connsiteX42" fmla="*/ 3120463 w 3200935"/>
              <a:gd name="connsiteY42" fmla="*/ 536565 h 2848897"/>
              <a:gd name="connsiteX43" fmla="*/ 3140498 w 3200935"/>
              <a:gd name="connsiteY43" fmla="*/ 561055 h 2848897"/>
              <a:gd name="connsiteX44" fmla="*/ 3157197 w 3200935"/>
              <a:gd name="connsiteY44" fmla="*/ 587772 h 2848897"/>
              <a:gd name="connsiteX45" fmla="*/ 3170555 w 3200935"/>
              <a:gd name="connsiteY45" fmla="*/ 617827 h 2848897"/>
              <a:gd name="connsiteX46" fmla="*/ 3181687 w 3200935"/>
              <a:gd name="connsiteY46" fmla="*/ 650112 h 2848897"/>
              <a:gd name="connsiteX47" fmla="*/ 3191705 w 3200935"/>
              <a:gd name="connsiteY47" fmla="*/ 682393 h 2848897"/>
              <a:gd name="connsiteX48" fmla="*/ 3200612 w 3200935"/>
              <a:gd name="connsiteY48" fmla="*/ 716904 h 2848897"/>
              <a:gd name="connsiteX49" fmla="*/ 3200935 w 3200935"/>
              <a:gd name="connsiteY49" fmla="*/ 718115 h 2848897"/>
              <a:gd name="connsiteX50" fmla="*/ 3200935 w 3200935"/>
              <a:gd name="connsiteY50" fmla="*/ 2848897 h 2848897"/>
              <a:gd name="connsiteX51" fmla="*/ 413394 w 3200935"/>
              <a:gd name="connsiteY51" fmla="*/ 2848897 h 2848897"/>
              <a:gd name="connsiteX52" fmla="*/ 400932 w 3200935"/>
              <a:gd name="connsiteY52" fmla="*/ 2820857 h 2848897"/>
              <a:gd name="connsiteX53" fmla="*/ 385348 w 3200935"/>
              <a:gd name="connsiteY53" fmla="*/ 2793028 h 2848897"/>
              <a:gd name="connsiteX54" fmla="*/ 365311 w 3200935"/>
              <a:gd name="connsiteY54" fmla="*/ 2768537 h 2848897"/>
              <a:gd name="connsiteX55" fmla="*/ 343046 w 3200935"/>
              <a:gd name="connsiteY55" fmla="*/ 2742933 h 2848897"/>
              <a:gd name="connsiteX56" fmla="*/ 317443 w 3200935"/>
              <a:gd name="connsiteY56" fmla="*/ 2720669 h 2848897"/>
              <a:gd name="connsiteX57" fmla="*/ 289612 w 3200935"/>
              <a:gd name="connsiteY57" fmla="*/ 2699519 h 2848897"/>
              <a:gd name="connsiteX58" fmla="*/ 261783 w 3200935"/>
              <a:gd name="connsiteY58" fmla="*/ 2678368 h 2848897"/>
              <a:gd name="connsiteX59" fmla="*/ 233954 w 3200935"/>
              <a:gd name="connsiteY59" fmla="*/ 2657218 h 2848897"/>
              <a:gd name="connsiteX60" fmla="*/ 207237 w 3200935"/>
              <a:gd name="connsiteY60" fmla="*/ 2636065 h 2848897"/>
              <a:gd name="connsiteX61" fmla="*/ 181633 w 3200935"/>
              <a:gd name="connsiteY61" fmla="*/ 2612689 h 2848897"/>
              <a:gd name="connsiteX62" fmla="*/ 159370 w 3200935"/>
              <a:gd name="connsiteY62" fmla="*/ 2589312 h 2848897"/>
              <a:gd name="connsiteX63" fmla="*/ 140446 w 3200935"/>
              <a:gd name="connsiteY63" fmla="*/ 2562594 h 2848897"/>
              <a:gd name="connsiteX64" fmla="*/ 125974 w 3200935"/>
              <a:gd name="connsiteY64" fmla="*/ 2534764 h 2848897"/>
              <a:gd name="connsiteX65" fmla="*/ 115956 w 3200935"/>
              <a:gd name="connsiteY65" fmla="*/ 2501370 h 2848897"/>
              <a:gd name="connsiteX66" fmla="*/ 111502 w 3200935"/>
              <a:gd name="connsiteY66" fmla="*/ 2466860 h 2848897"/>
              <a:gd name="connsiteX67" fmla="*/ 110388 w 3200935"/>
              <a:gd name="connsiteY67" fmla="*/ 2431236 h 2848897"/>
              <a:gd name="connsiteX68" fmla="*/ 113728 w 3200935"/>
              <a:gd name="connsiteY68" fmla="*/ 2393388 h 2848897"/>
              <a:gd name="connsiteX69" fmla="*/ 118182 w 3200935"/>
              <a:gd name="connsiteY69" fmla="*/ 2355539 h 2848897"/>
              <a:gd name="connsiteX70" fmla="*/ 123747 w 3200935"/>
              <a:gd name="connsiteY70" fmla="*/ 2317690 h 2848897"/>
              <a:gd name="connsiteX71" fmla="*/ 128200 w 3200935"/>
              <a:gd name="connsiteY71" fmla="*/ 2279842 h 2848897"/>
              <a:gd name="connsiteX72" fmla="*/ 130428 w 3200935"/>
              <a:gd name="connsiteY72" fmla="*/ 2241992 h 2848897"/>
              <a:gd name="connsiteX73" fmla="*/ 130428 w 3200935"/>
              <a:gd name="connsiteY73" fmla="*/ 2205256 h 2848897"/>
              <a:gd name="connsiteX74" fmla="*/ 125974 w 3200935"/>
              <a:gd name="connsiteY74" fmla="*/ 2170747 h 2848897"/>
              <a:gd name="connsiteX75" fmla="*/ 117069 w 3200935"/>
              <a:gd name="connsiteY75" fmla="*/ 2136238 h 2848897"/>
              <a:gd name="connsiteX76" fmla="*/ 103710 w 3200935"/>
              <a:gd name="connsiteY76" fmla="*/ 2103954 h 2848897"/>
              <a:gd name="connsiteX77" fmla="*/ 87012 w 3200935"/>
              <a:gd name="connsiteY77" fmla="*/ 2070559 h 2848897"/>
              <a:gd name="connsiteX78" fmla="*/ 68088 w 3200935"/>
              <a:gd name="connsiteY78" fmla="*/ 2037163 h 2848897"/>
              <a:gd name="connsiteX79" fmla="*/ 48051 w 3200935"/>
              <a:gd name="connsiteY79" fmla="*/ 2003766 h 2848897"/>
              <a:gd name="connsiteX80" fmla="*/ 29127 w 3200935"/>
              <a:gd name="connsiteY80" fmla="*/ 1971483 h 2848897"/>
              <a:gd name="connsiteX81" fmla="*/ 12427 w 3200935"/>
              <a:gd name="connsiteY81" fmla="*/ 1936974 h 2848897"/>
              <a:gd name="connsiteX82" fmla="*/ 0 w 3200935"/>
              <a:gd name="connsiteY82" fmla="*/ 1905903 h 2848897"/>
              <a:gd name="connsiteX83" fmla="*/ 0 w 3200935"/>
              <a:gd name="connsiteY83" fmla="*/ 1760990 h 2848897"/>
              <a:gd name="connsiteX84" fmla="*/ 12427 w 3200935"/>
              <a:gd name="connsiteY84" fmla="*/ 1729918 h 2848897"/>
              <a:gd name="connsiteX85" fmla="*/ 29127 w 3200935"/>
              <a:gd name="connsiteY85" fmla="*/ 1695410 h 2848897"/>
              <a:gd name="connsiteX86" fmla="*/ 48051 w 3200935"/>
              <a:gd name="connsiteY86" fmla="*/ 1663126 h 2848897"/>
              <a:gd name="connsiteX87" fmla="*/ 68088 w 3200935"/>
              <a:gd name="connsiteY87" fmla="*/ 1629730 h 2848897"/>
              <a:gd name="connsiteX88" fmla="*/ 87012 w 3200935"/>
              <a:gd name="connsiteY88" fmla="*/ 1596334 h 2848897"/>
              <a:gd name="connsiteX89" fmla="*/ 103710 w 3200935"/>
              <a:gd name="connsiteY89" fmla="*/ 1562938 h 2848897"/>
              <a:gd name="connsiteX90" fmla="*/ 117069 w 3200935"/>
              <a:gd name="connsiteY90" fmla="*/ 1530654 h 2848897"/>
              <a:gd name="connsiteX91" fmla="*/ 125974 w 3200935"/>
              <a:gd name="connsiteY91" fmla="*/ 1496145 h 2848897"/>
              <a:gd name="connsiteX92" fmla="*/ 130428 w 3200935"/>
              <a:gd name="connsiteY92" fmla="*/ 1461636 h 2848897"/>
              <a:gd name="connsiteX93" fmla="*/ 130428 w 3200935"/>
              <a:gd name="connsiteY93" fmla="*/ 1424901 h 2848897"/>
              <a:gd name="connsiteX94" fmla="*/ 128200 w 3200935"/>
              <a:gd name="connsiteY94" fmla="*/ 1387052 h 2848897"/>
              <a:gd name="connsiteX95" fmla="*/ 123747 w 3200935"/>
              <a:gd name="connsiteY95" fmla="*/ 1349203 h 2848897"/>
              <a:gd name="connsiteX96" fmla="*/ 118182 w 3200935"/>
              <a:gd name="connsiteY96" fmla="*/ 1311353 h 2848897"/>
              <a:gd name="connsiteX97" fmla="*/ 113728 w 3200935"/>
              <a:gd name="connsiteY97" fmla="*/ 1273505 h 2848897"/>
              <a:gd name="connsiteX98" fmla="*/ 110388 w 3200935"/>
              <a:gd name="connsiteY98" fmla="*/ 1235657 h 2848897"/>
              <a:gd name="connsiteX99" fmla="*/ 111502 w 3200935"/>
              <a:gd name="connsiteY99" fmla="*/ 1200034 h 2848897"/>
              <a:gd name="connsiteX100" fmla="*/ 115956 w 3200935"/>
              <a:gd name="connsiteY100" fmla="*/ 1165525 h 2848897"/>
              <a:gd name="connsiteX101" fmla="*/ 125974 w 3200935"/>
              <a:gd name="connsiteY101" fmla="*/ 1132128 h 2848897"/>
              <a:gd name="connsiteX102" fmla="*/ 140446 w 3200935"/>
              <a:gd name="connsiteY102" fmla="*/ 1104298 h 2848897"/>
              <a:gd name="connsiteX103" fmla="*/ 159370 w 3200935"/>
              <a:gd name="connsiteY103" fmla="*/ 1077582 h 2848897"/>
              <a:gd name="connsiteX104" fmla="*/ 181633 w 3200935"/>
              <a:gd name="connsiteY104" fmla="*/ 1054204 h 2848897"/>
              <a:gd name="connsiteX105" fmla="*/ 207237 w 3200935"/>
              <a:gd name="connsiteY105" fmla="*/ 1030827 h 2848897"/>
              <a:gd name="connsiteX106" fmla="*/ 233954 w 3200935"/>
              <a:gd name="connsiteY106" fmla="*/ 1009676 h 2848897"/>
              <a:gd name="connsiteX107" fmla="*/ 261783 w 3200935"/>
              <a:gd name="connsiteY107" fmla="*/ 988524 h 2848897"/>
              <a:gd name="connsiteX108" fmla="*/ 289612 w 3200935"/>
              <a:gd name="connsiteY108" fmla="*/ 967374 h 2848897"/>
              <a:gd name="connsiteX109" fmla="*/ 317443 w 3200935"/>
              <a:gd name="connsiteY109" fmla="*/ 946223 h 2848897"/>
              <a:gd name="connsiteX110" fmla="*/ 343046 w 3200935"/>
              <a:gd name="connsiteY110" fmla="*/ 923960 h 2848897"/>
              <a:gd name="connsiteX111" fmla="*/ 365311 w 3200935"/>
              <a:gd name="connsiteY111" fmla="*/ 898356 h 2848897"/>
              <a:gd name="connsiteX112" fmla="*/ 385348 w 3200935"/>
              <a:gd name="connsiteY112" fmla="*/ 873865 h 2848897"/>
              <a:gd name="connsiteX113" fmla="*/ 400932 w 3200935"/>
              <a:gd name="connsiteY113" fmla="*/ 846035 h 2848897"/>
              <a:gd name="connsiteX114" fmla="*/ 414290 w 3200935"/>
              <a:gd name="connsiteY114" fmla="*/ 815980 h 2848897"/>
              <a:gd name="connsiteX115" fmla="*/ 425422 w 3200935"/>
              <a:gd name="connsiteY115" fmla="*/ 783695 h 2848897"/>
              <a:gd name="connsiteX116" fmla="*/ 435442 w 3200935"/>
              <a:gd name="connsiteY116" fmla="*/ 750298 h 2848897"/>
              <a:gd name="connsiteX117" fmla="*/ 444347 w 3200935"/>
              <a:gd name="connsiteY117" fmla="*/ 716904 h 2848897"/>
              <a:gd name="connsiteX118" fmla="*/ 453253 w 3200935"/>
              <a:gd name="connsiteY118" fmla="*/ 682393 h 2848897"/>
              <a:gd name="connsiteX119" fmla="*/ 463271 w 3200935"/>
              <a:gd name="connsiteY119" fmla="*/ 650112 h 2848897"/>
              <a:gd name="connsiteX120" fmla="*/ 474403 w 3200935"/>
              <a:gd name="connsiteY120" fmla="*/ 617827 h 2848897"/>
              <a:gd name="connsiteX121" fmla="*/ 487762 w 3200935"/>
              <a:gd name="connsiteY121" fmla="*/ 587772 h 2848897"/>
              <a:gd name="connsiteX122" fmla="*/ 504460 w 3200935"/>
              <a:gd name="connsiteY122" fmla="*/ 561055 h 2848897"/>
              <a:gd name="connsiteX123" fmla="*/ 524495 w 3200935"/>
              <a:gd name="connsiteY123" fmla="*/ 536565 h 2848897"/>
              <a:gd name="connsiteX124" fmla="*/ 548987 w 3200935"/>
              <a:gd name="connsiteY124" fmla="*/ 516527 h 2848897"/>
              <a:gd name="connsiteX125" fmla="*/ 575704 w 3200935"/>
              <a:gd name="connsiteY125" fmla="*/ 499829 h 2848897"/>
              <a:gd name="connsiteX126" fmla="*/ 605759 w 3200935"/>
              <a:gd name="connsiteY126" fmla="*/ 486470 h 2848897"/>
              <a:gd name="connsiteX127" fmla="*/ 638042 w 3200935"/>
              <a:gd name="connsiteY127" fmla="*/ 475338 h 2848897"/>
              <a:gd name="connsiteX128" fmla="*/ 670325 w 3200935"/>
              <a:gd name="connsiteY128" fmla="*/ 465320 h 2848897"/>
              <a:gd name="connsiteX129" fmla="*/ 704834 w 3200935"/>
              <a:gd name="connsiteY129" fmla="*/ 456413 h 2848897"/>
              <a:gd name="connsiteX130" fmla="*/ 738229 w 3200935"/>
              <a:gd name="connsiteY130" fmla="*/ 447507 h 2848897"/>
              <a:gd name="connsiteX131" fmla="*/ 771626 w 3200935"/>
              <a:gd name="connsiteY131" fmla="*/ 437489 h 2848897"/>
              <a:gd name="connsiteX132" fmla="*/ 803907 w 3200935"/>
              <a:gd name="connsiteY132" fmla="*/ 426357 h 2848897"/>
              <a:gd name="connsiteX133" fmla="*/ 833964 w 3200935"/>
              <a:gd name="connsiteY133" fmla="*/ 412999 h 2848897"/>
              <a:gd name="connsiteX134" fmla="*/ 861794 w 3200935"/>
              <a:gd name="connsiteY134" fmla="*/ 397415 h 2848897"/>
              <a:gd name="connsiteX135" fmla="*/ 886284 w 3200935"/>
              <a:gd name="connsiteY135" fmla="*/ 377377 h 2848897"/>
              <a:gd name="connsiteX136" fmla="*/ 911888 w 3200935"/>
              <a:gd name="connsiteY136" fmla="*/ 355112 h 2848897"/>
              <a:gd name="connsiteX137" fmla="*/ 934152 w 3200935"/>
              <a:gd name="connsiteY137" fmla="*/ 329509 h 2848897"/>
              <a:gd name="connsiteX138" fmla="*/ 955302 w 3200935"/>
              <a:gd name="connsiteY138" fmla="*/ 302791 h 2848897"/>
              <a:gd name="connsiteX139" fmla="*/ 976452 w 3200935"/>
              <a:gd name="connsiteY139" fmla="*/ 274961 h 2848897"/>
              <a:gd name="connsiteX140" fmla="*/ 997604 w 3200935"/>
              <a:gd name="connsiteY140" fmla="*/ 247131 h 2848897"/>
              <a:gd name="connsiteX141" fmla="*/ 1018754 w 3200935"/>
              <a:gd name="connsiteY141" fmla="*/ 220414 h 2848897"/>
              <a:gd name="connsiteX142" fmla="*/ 1042131 w 3200935"/>
              <a:gd name="connsiteY142" fmla="*/ 194811 h 2848897"/>
              <a:gd name="connsiteX143" fmla="*/ 1065507 w 3200935"/>
              <a:gd name="connsiteY143" fmla="*/ 172547 h 2848897"/>
              <a:gd name="connsiteX144" fmla="*/ 1092225 w 3200935"/>
              <a:gd name="connsiteY144" fmla="*/ 153622 h 2848897"/>
              <a:gd name="connsiteX145" fmla="*/ 1120055 w 3200935"/>
              <a:gd name="connsiteY145" fmla="*/ 139150 h 2848897"/>
              <a:gd name="connsiteX146" fmla="*/ 1153451 w 3200935"/>
              <a:gd name="connsiteY146" fmla="*/ 129132 h 2848897"/>
              <a:gd name="connsiteX147" fmla="*/ 1187961 w 3200935"/>
              <a:gd name="connsiteY147" fmla="*/ 124678 h 2848897"/>
              <a:gd name="connsiteX148" fmla="*/ 1223581 w 3200935"/>
              <a:gd name="connsiteY148" fmla="*/ 123565 h 2848897"/>
              <a:gd name="connsiteX149" fmla="*/ 1261429 w 3200935"/>
              <a:gd name="connsiteY149" fmla="*/ 126906 h 2848897"/>
              <a:gd name="connsiteX150" fmla="*/ 1299279 w 3200935"/>
              <a:gd name="connsiteY150" fmla="*/ 131359 h 2848897"/>
              <a:gd name="connsiteX151" fmla="*/ 1337128 w 3200935"/>
              <a:gd name="connsiteY151" fmla="*/ 136924 h 2848897"/>
              <a:gd name="connsiteX152" fmla="*/ 1374976 w 3200935"/>
              <a:gd name="connsiteY152" fmla="*/ 141378 h 2848897"/>
              <a:gd name="connsiteX153" fmla="*/ 1412824 w 3200935"/>
              <a:gd name="connsiteY153" fmla="*/ 143604 h 2848897"/>
              <a:gd name="connsiteX154" fmla="*/ 1449561 w 3200935"/>
              <a:gd name="connsiteY154" fmla="*/ 143604 h 2848897"/>
              <a:gd name="connsiteX155" fmla="*/ 1484069 w 3200935"/>
              <a:gd name="connsiteY155" fmla="*/ 139150 h 2848897"/>
              <a:gd name="connsiteX156" fmla="*/ 1518579 w 3200935"/>
              <a:gd name="connsiteY156" fmla="*/ 130245 h 2848897"/>
              <a:gd name="connsiteX157" fmla="*/ 1551974 w 3200935"/>
              <a:gd name="connsiteY157" fmla="*/ 116887 h 2848897"/>
              <a:gd name="connsiteX158" fmla="*/ 1585369 w 3200935"/>
              <a:gd name="connsiteY158" fmla="*/ 99075 h 2848897"/>
              <a:gd name="connsiteX159" fmla="*/ 1618765 w 3200935"/>
              <a:gd name="connsiteY159" fmla="*/ 81264 h 2848897"/>
              <a:gd name="connsiteX160" fmla="*/ 1652161 w 3200935"/>
              <a:gd name="connsiteY160" fmla="*/ 61227 h 2848897"/>
              <a:gd name="connsiteX161" fmla="*/ 1684444 w 3200935"/>
              <a:gd name="connsiteY161" fmla="*/ 42302 h 2848897"/>
              <a:gd name="connsiteX162" fmla="*/ 1718953 w 3200935"/>
              <a:gd name="connsiteY162" fmla="*/ 25604 h 2848897"/>
              <a:gd name="connsiteX163" fmla="*/ 1752349 w 3200935"/>
              <a:gd name="connsiteY163" fmla="*/ 12245 h 2848897"/>
              <a:gd name="connsiteX164" fmla="*/ 1786858 w 3200935"/>
              <a:gd name="connsiteY164" fmla="*/ 3339 h 284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200935" h="2848897">
                <a:moveTo>
                  <a:pt x="1822480" y="0"/>
                </a:moveTo>
                <a:lnTo>
                  <a:pt x="1858100" y="3339"/>
                </a:lnTo>
                <a:lnTo>
                  <a:pt x="1892611" y="12245"/>
                </a:lnTo>
                <a:lnTo>
                  <a:pt x="1926007" y="25604"/>
                </a:lnTo>
                <a:lnTo>
                  <a:pt x="1960514" y="42302"/>
                </a:lnTo>
                <a:lnTo>
                  <a:pt x="1992798" y="61227"/>
                </a:lnTo>
                <a:lnTo>
                  <a:pt x="2026194" y="81264"/>
                </a:lnTo>
                <a:lnTo>
                  <a:pt x="2059589" y="99075"/>
                </a:lnTo>
                <a:lnTo>
                  <a:pt x="2092985" y="116887"/>
                </a:lnTo>
                <a:lnTo>
                  <a:pt x="2125268" y="130245"/>
                </a:lnTo>
                <a:lnTo>
                  <a:pt x="2160890" y="139150"/>
                </a:lnTo>
                <a:lnTo>
                  <a:pt x="2195399" y="143604"/>
                </a:lnTo>
                <a:lnTo>
                  <a:pt x="2232134" y="143604"/>
                </a:lnTo>
                <a:lnTo>
                  <a:pt x="2269983" y="141378"/>
                </a:lnTo>
                <a:lnTo>
                  <a:pt x="2307831" y="136924"/>
                </a:lnTo>
                <a:lnTo>
                  <a:pt x="2345681" y="131359"/>
                </a:lnTo>
                <a:lnTo>
                  <a:pt x="2383529" y="126906"/>
                </a:lnTo>
                <a:lnTo>
                  <a:pt x="2421378" y="123565"/>
                </a:lnTo>
                <a:lnTo>
                  <a:pt x="2456999" y="124678"/>
                </a:lnTo>
                <a:lnTo>
                  <a:pt x="2491507" y="129132"/>
                </a:lnTo>
                <a:lnTo>
                  <a:pt x="2524903" y="139150"/>
                </a:lnTo>
                <a:lnTo>
                  <a:pt x="2552734" y="153622"/>
                </a:lnTo>
                <a:lnTo>
                  <a:pt x="2579449" y="172547"/>
                </a:lnTo>
                <a:lnTo>
                  <a:pt x="2602827" y="194811"/>
                </a:lnTo>
                <a:lnTo>
                  <a:pt x="2626204" y="220414"/>
                </a:lnTo>
                <a:lnTo>
                  <a:pt x="2647355" y="247131"/>
                </a:lnTo>
                <a:lnTo>
                  <a:pt x="2668506" y="274961"/>
                </a:lnTo>
                <a:lnTo>
                  <a:pt x="2689656" y="302791"/>
                </a:lnTo>
                <a:lnTo>
                  <a:pt x="2710806" y="329509"/>
                </a:lnTo>
                <a:lnTo>
                  <a:pt x="2733071" y="355112"/>
                </a:lnTo>
                <a:lnTo>
                  <a:pt x="2758675" y="377377"/>
                </a:lnTo>
                <a:lnTo>
                  <a:pt x="2783165" y="397415"/>
                </a:lnTo>
                <a:lnTo>
                  <a:pt x="2810995" y="412999"/>
                </a:lnTo>
                <a:lnTo>
                  <a:pt x="2841051" y="426357"/>
                </a:lnTo>
                <a:lnTo>
                  <a:pt x="2873333" y="437489"/>
                </a:lnTo>
                <a:lnTo>
                  <a:pt x="2906728" y="447507"/>
                </a:lnTo>
                <a:lnTo>
                  <a:pt x="2940124" y="456413"/>
                </a:lnTo>
                <a:lnTo>
                  <a:pt x="2974633" y="465320"/>
                </a:lnTo>
                <a:lnTo>
                  <a:pt x="3006916" y="475338"/>
                </a:lnTo>
                <a:lnTo>
                  <a:pt x="3039197" y="486470"/>
                </a:lnTo>
                <a:lnTo>
                  <a:pt x="3069254" y="499829"/>
                </a:lnTo>
                <a:lnTo>
                  <a:pt x="3095972" y="516527"/>
                </a:lnTo>
                <a:lnTo>
                  <a:pt x="3120463" y="536565"/>
                </a:lnTo>
                <a:lnTo>
                  <a:pt x="3140498" y="561055"/>
                </a:lnTo>
                <a:lnTo>
                  <a:pt x="3157197" y="587772"/>
                </a:lnTo>
                <a:lnTo>
                  <a:pt x="3170555" y="617827"/>
                </a:lnTo>
                <a:lnTo>
                  <a:pt x="3181687" y="650112"/>
                </a:lnTo>
                <a:lnTo>
                  <a:pt x="3191705" y="682393"/>
                </a:lnTo>
                <a:lnTo>
                  <a:pt x="3200612" y="716904"/>
                </a:lnTo>
                <a:lnTo>
                  <a:pt x="3200935" y="718115"/>
                </a:lnTo>
                <a:lnTo>
                  <a:pt x="3200935" y="2848897"/>
                </a:lnTo>
                <a:lnTo>
                  <a:pt x="413394" y="2848897"/>
                </a:lnTo>
                <a:lnTo>
                  <a:pt x="400932" y="2820857"/>
                </a:lnTo>
                <a:lnTo>
                  <a:pt x="385348" y="2793028"/>
                </a:lnTo>
                <a:lnTo>
                  <a:pt x="365311" y="2768537"/>
                </a:lnTo>
                <a:lnTo>
                  <a:pt x="343046" y="2742933"/>
                </a:lnTo>
                <a:lnTo>
                  <a:pt x="317443" y="2720669"/>
                </a:lnTo>
                <a:lnTo>
                  <a:pt x="289612" y="2699519"/>
                </a:lnTo>
                <a:lnTo>
                  <a:pt x="261783" y="2678368"/>
                </a:lnTo>
                <a:lnTo>
                  <a:pt x="233954" y="2657218"/>
                </a:lnTo>
                <a:lnTo>
                  <a:pt x="207237" y="2636065"/>
                </a:lnTo>
                <a:lnTo>
                  <a:pt x="181633" y="2612689"/>
                </a:lnTo>
                <a:lnTo>
                  <a:pt x="159370" y="2589312"/>
                </a:lnTo>
                <a:lnTo>
                  <a:pt x="140446" y="2562594"/>
                </a:lnTo>
                <a:lnTo>
                  <a:pt x="125974" y="2534764"/>
                </a:lnTo>
                <a:lnTo>
                  <a:pt x="115956" y="2501370"/>
                </a:lnTo>
                <a:lnTo>
                  <a:pt x="111502" y="2466860"/>
                </a:lnTo>
                <a:lnTo>
                  <a:pt x="110388" y="2431236"/>
                </a:lnTo>
                <a:lnTo>
                  <a:pt x="113728" y="2393388"/>
                </a:lnTo>
                <a:lnTo>
                  <a:pt x="118182" y="2355539"/>
                </a:lnTo>
                <a:lnTo>
                  <a:pt x="123747" y="2317690"/>
                </a:lnTo>
                <a:lnTo>
                  <a:pt x="128200" y="2279842"/>
                </a:lnTo>
                <a:lnTo>
                  <a:pt x="130428" y="2241992"/>
                </a:lnTo>
                <a:lnTo>
                  <a:pt x="130428" y="2205256"/>
                </a:lnTo>
                <a:lnTo>
                  <a:pt x="125974" y="2170747"/>
                </a:lnTo>
                <a:lnTo>
                  <a:pt x="117069" y="2136238"/>
                </a:lnTo>
                <a:lnTo>
                  <a:pt x="103710" y="2103954"/>
                </a:lnTo>
                <a:lnTo>
                  <a:pt x="87012" y="2070559"/>
                </a:lnTo>
                <a:lnTo>
                  <a:pt x="68088" y="2037163"/>
                </a:lnTo>
                <a:lnTo>
                  <a:pt x="48051" y="2003766"/>
                </a:lnTo>
                <a:lnTo>
                  <a:pt x="29127" y="1971483"/>
                </a:lnTo>
                <a:lnTo>
                  <a:pt x="12427" y="1936974"/>
                </a:lnTo>
                <a:lnTo>
                  <a:pt x="0" y="1905903"/>
                </a:lnTo>
                <a:lnTo>
                  <a:pt x="0" y="1760990"/>
                </a:lnTo>
                <a:lnTo>
                  <a:pt x="12427" y="1729918"/>
                </a:lnTo>
                <a:lnTo>
                  <a:pt x="29127" y="1695410"/>
                </a:lnTo>
                <a:lnTo>
                  <a:pt x="48051" y="1663126"/>
                </a:lnTo>
                <a:lnTo>
                  <a:pt x="68088" y="1629730"/>
                </a:lnTo>
                <a:lnTo>
                  <a:pt x="87012" y="1596334"/>
                </a:lnTo>
                <a:lnTo>
                  <a:pt x="103710" y="1562938"/>
                </a:lnTo>
                <a:lnTo>
                  <a:pt x="117069" y="1530654"/>
                </a:lnTo>
                <a:lnTo>
                  <a:pt x="125974" y="1496145"/>
                </a:lnTo>
                <a:lnTo>
                  <a:pt x="130428" y="1461636"/>
                </a:lnTo>
                <a:lnTo>
                  <a:pt x="130428" y="1424901"/>
                </a:lnTo>
                <a:lnTo>
                  <a:pt x="128200" y="1387052"/>
                </a:lnTo>
                <a:lnTo>
                  <a:pt x="123747" y="1349203"/>
                </a:lnTo>
                <a:lnTo>
                  <a:pt x="118182" y="1311353"/>
                </a:lnTo>
                <a:lnTo>
                  <a:pt x="113728" y="1273505"/>
                </a:lnTo>
                <a:lnTo>
                  <a:pt x="110388" y="1235657"/>
                </a:lnTo>
                <a:lnTo>
                  <a:pt x="111502" y="1200034"/>
                </a:lnTo>
                <a:lnTo>
                  <a:pt x="115956" y="1165525"/>
                </a:lnTo>
                <a:lnTo>
                  <a:pt x="125974" y="1132128"/>
                </a:lnTo>
                <a:lnTo>
                  <a:pt x="140446" y="1104298"/>
                </a:lnTo>
                <a:lnTo>
                  <a:pt x="159370" y="1077582"/>
                </a:lnTo>
                <a:lnTo>
                  <a:pt x="181633" y="1054204"/>
                </a:lnTo>
                <a:lnTo>
                  <a:pt x="207237" y="1030827"/>
                </a:lnTo>
                <a:lnTo>
                  <a:pt x="233954" y="1009676"/>
                </a:lnTo>
                <a:lnTo>
                  <a:pt x="261783" y="988524"/>
                </a:lnTo>
                <a:lnTo>
                  <a:pt x="289612" y="967374"/>
                </a:lnTo>
                <a:lnTo>
                  <a:pt x="317443" y="946223"/>
                </a:lnTo>
                <a:lnTo>
                  <a:pt x="343046" y="923960"/>
                </a:lnTo>
                <a:lnTo>
                  <a:pt x="365311" y="898356"/>
                </a:lnTo>
                <a:lnTo>
                  <a:pt x="385348" y="873865"/>
                </a:lnTo>
                <a:lnTo>
                  <a:pt x="400932" y="846035"/>
                </a:lnTo>
                <a:lnTo>
                  <a:pt x="414290" y="815980"/>
                </a:lnTo>
                <a:lnTo>
                  <a:pt x="425422" y="783695"/>
                </a:lnTo>
                <a:lnTo>
                  <a:pt x="435442" y="750298"/>
                </a:lnTo>
                <a:lnTo>
                  <a:pt x="444347" y="716904"/>
                </a:lnTo>
                <a:lnTo>
                  <a:pt x="453253" y="682393"/>
                </a:lnTo>
                <a:lnTo>
                  <a:pt x="463271" y="650112"/>
                </a:lnTo>
                <a:lnTo>
                  <a:pt x="474403" y="617827"/>
                </a:lnTo>
                <a:lnTo>
                  <a:pt x="487762" y="587772"/>
                </a:lnTo>
                <a:lnTo>
                  <a:pt x="504460" y="561055"/>
                </a:lnTo>
                <a:lnTo>
                  <a:pt x="524495" y="536565"/>
                </a:lnTo>
                <a:lnTo>
                  <a:pt x="548987" y="516527"/>
                </a:lnTo>
                <a:lnTo>
                  <a:pt x="575704" y="499829"/>
                </a:lnTo>
                <a:lnTo>
                  <a:pt x="605759" y="486470"/>
                </a:lnTo>
                <a:lnTo>
                  <a:pt x="638042" y="475338"/>
                </a:lnTo>
                <a:lnTo>
                  <a:pt x="670325" y="465320"/>
                </a:lnTo>
                <a:lnTo>
                  <a:pt x="704834" y="456413"/>
                </a:lnTo>
                <a:lnTo>
                  <a:pt x="738229" y="447507"/>
                </a:lnTo>
                <a:lnTo>
                  <a:pt x="771626" y="437489"/>
                </a:lnTo>
                <a:lnTo>
                  <a:pt x="803907" y="426357"/>
                </a:lnTo>
                <a:lnTo>
                  <a:pt x="833964" y="412999"/>
                </a:lnTo>
                <a:lnTo>
                  <a:pt x="861794" y="397415"/>
                </a:lnTo>
                <a:lnTo>
                  <a:pt x="886284" y="377377"/>
                </a:lnTo>
                <a:lnTo>
                  <a:pt x="911888" y="355112"/>
                </a:lnTo>
                <a:lnTo>
                  <a:pt x="934152" y="329509"/>
                </a:lnTo>
                <a:lnTo>
                  <a:pt x="955302" y="302791"/>
                </a:lnTo>
                <a:lnTo>
                  <a:pt x="976452" y="274961"/>
                </a:lnTo>
                <a:lnTo>
                  <a:pt x="997604" y="247131"/>
                </a:lnTo>
                <a:lnTo>
                  <a:pt x="1018754" y="220414"/>
                </a:lnTo>
                <a:lnTo>
                  <a:pt x="1042131" y="194811"/>
                </a:lnTo>
                <a:lnTo>
                  <a:pt x="1065507" y="172547"/>
                </a:lnTo>
                <a:lnTo>
                  <a:pt x="1092225" y="153622"/>
                </a:lnTo>
                <a:lnTo>
                  <a:pt x="1120055" y="139150"/>
                </a:lnTo>
                <a:lnTo>
                  <a:pt x="1153451" y="129132"/>
                </a:lnTo>
                <a:lnTo>
                  <a:pt x="1187961" y="124678"/>
                </a:lnTo>
                <a:lnTo>
                  <a:pt x="1223581" y="123565"/>
                </a:lnTo>
                <a:lnTo>
                  <a:pt x="1261429" y="126906"/>
                </a:lnTo>
                <a:lnTo>
                  <a:pt x="1299279" y="131359"/>
                </a:lnTo>
                <a:lnTo>
                  <a:pt x="1337128" y="136924"/>
                </a:lnTo>
                <a:lnTo>
                  <a:pt x="1374976" y="141378"/>
                </a:lnTo>
                <a:lnTo>
                  <a:pt x="1412824" y="143604"/>
                </a:lnTo>
                <a:lnTo>
                  <a:pt x="1449561" y="143604"/>
                </a:lnTo>
                <a:lnTo>
                  <a:pt x="1484069" y="139150"/>
                </a:lnTo>
                <a:lnTo>
                  <a:pt x="1518579" y="130245"/>
                </a:lnTo>
                <a:lnTo>
                  <a:pt x="1551974" y="116887"/>
                </a:lnTo>
                <a:lnTo>
                  <a:pt x="1585369" y="99075"/>
                </a:lnTo>
                <a:lnTo>
                  <a:pt x="1618765" y="81264"/>
                </a:lnTo>
                <a:lnTo>
                  <a:pt x="1652161" y="61227"/>
                </a:lnTo>
                <a:lnTo>
                  <a:pt x="1684444" y="42302"/>
                </a:lnTo>
                <a:lnTo>
                  <a:pt x="1718953" y="25604"/>
                </a:lnTo>
                <a:lnTo>
                  <a:pt x="1752349" y="12245"/>
                </a:lnTo>
                <a:lnTo>
                  <a:pt x="1786858" y="333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group of red dice&#10;&#10;Description automatically generated with low confidence">
            <a:extLst>
              <a:ext uri="{FF2B5EF4-FFF2-40B4-BE49-F238E27FC236}">
                <a16:creationId xmlns:a16="http://schemas.microsoft.com/office/drawing/2014/main" id="{5445420B-95CF-488D-B88B-C6A7948AEA90}"/>
              </a:ext>
            </a:extLst>
          </p:cNvPr>
          <p:cNvPicPr>
            <a:picLocks noChangeAspect="1"/>
          </p:cNvPicPr>
          <p:nvPr/>
        </p:nvPicPr>
        <p:blipFill rotWithShape="1">
          <a:blip r:embed="rId2"/>
          <a:srcRect t="3703" r="1" b="13627"/>
          <a:stretch/>
        </p:blipFill>
        <p:spPr>
          <a:xfrm>
            <a:off x="9524999" y="5087267"/>
            <a:ext cx="2499853" cy="1105657"/>
          </a:xfrm>
          <a:prstGeom prst="rect">
            <a:avLst/>
          </a:prstGeom>
        </p:spPr>
      </p:pic>
      <p:pic>
        <p:nvPicPr>
          <p:cNvPr id="9" name="Picture 8" descr="Text&#10;&#10;Description automatically generated">
            <a:extLst>
              <a:ext uri="{FF2B5EF4-FFF2-40B4-BE49-F238E27FC236}">
                <a16:creationId xmlns:a16="http://schemas.microsoft.com/office/drawing/2014/main" id="{697347D4-A727-49B0-BDA2-DE693840848F}"/>
              </a:ext>
            </a:extLst>
          </p:cNvPr>
          <p:cNvPicPr>
            <a:picLocks noChangeAspect="1"/>
          </p:cNvPicPr>
          <p:nvPr/>
        </p:nvPicPr>
        <p:blipFill rotWithShape="1">
          <a:blip r:embed="rId3"/>
          <a:srcRect l="23072" t="-1" r="16397" b="11515"/>
          <a:stretch/>
        </p:blipFill>
        <p:spPr>
          <a:xfrm>
            <a:off x="8878598" y="147081"/>
            <a:ext cx="2732925" cy="3281919"/>
          </a:xfrm>
          <a:prstGeom prst="rect">
            <a:avLst/>
          </a:prstGeom>
        </p:spPr>
      </p:pic>
    </p:spTree>
    <p:extLst>
      <p:ext uri="{BB962C8B-B14F-4D97-AF65-F5344CB8AC3E}">
        <p14:creationId xmlns:p14="http://schemas.microsoft.com/office/powerpoint/2010/main" val="3020650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8B7BA18-82AC-4F73-A843-CD22FEA67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0A18D471-708A-40E6-B998-65CD717785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useBgFill="1">
          <p:nvSpPr>
            <p:cNvPr id="23" name="Rectangle 22">
              <a:extLst>
                <a:ext uri="{FF2B5EF4-FFF2-40B4-BE49-F238E27FC236}">
                  <a16:creationId xmlns:a16="http://schemas.microsoft.com/office/drawing/2014/main" id="{2BA89D80-A205-4952-A46F-A135B693B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24" name="Rectangle 23">
              <a:extLst>
                <a:ext uri="{FF2B5EF4-FFF2-40B4-BE49-F238E27FC236}">
                  <a16:creationId xmlns:a16="http://schemas.microsoft.com/office/drawing/2014/main" id="{FFF73490-1CDC-4DA0-A5DC-3F4139460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8" name="Title 1">
            <a:extLst>
              <a:ext uri="{FF2B5EF4-FFF2-40B4-BE49-F238E27FC236}">
                <a16:creationId xmlns:a16="http://schemas.microsoft.com/office/drawing/2014/main" id="{EC3CC98E-251C-45D7-9FDD-98C6BD3F3622}"/>
              </a:ext>
            </a:extLst>
          </p:cNvPr>
          <p:cNvSpPr>
            <a:spLocks noGrp="1"/>
          </p:cNvSpPr>
          <p:nvPr>
            <p:ph type="title"/>
          </p:nvPr>
        </p:nvSpPr>
        <p:spPr>
          <a:xfrm>
            <a:off x="761261" y="776436"/>
            <a:ext cx="5282519" cy="4504620"/>
          </a:xfrm>
        </p:spPr>
        <p:txBody>
          <a:bodyPr vert="horz" lIns="91440" tIns="45720" rIns="91440" bIns="45720" rtlCol="0" anchor="ctr">
            <a:normAutofit/>
          </a:bodyPr>
          <a:lstStyle/>
          <a:p>
            <a:pPr>
              <a:lnSpc>
                <a:spcPct val="90000"/>
              </a:lnSpc>
            </a:pPr>
            <a:r>
              <a:rPr lang="en-US" sz="8100" b="1">
                <a:solidFill>
                  <a:schemeClr val="tx1"/>
                </a:solidFill>
              </a:rPr>
              <a:t>Security Protection Measures</a:t>
            </a:r>
            <a:endParaRPr lang="en-US" sz="8100">
              <a:solidFill>
                <a:schemeClr val="tx1"/>
              </a:solidFill>
            </a:endParaRPr>
          </a:p>
        </p:txBody>
      </p:sp>
      <p:sp>
        <p:nvSpPr>
          <p:cNvPr id="26" name="Freeform: Shape 25">
            <a:extLst>
              <a:ext uri="{FF2B5EF4-FFF2-40B4-BE49-F238E27FC236}">
                <a16:creationId xmlns:a16="http://schemas.microsoft.com/office/drawing/2014/main" id="{79D730AC-06E5-4840-86DF-F67855B1D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6FCC63B-85C3-42F8-800C-17E9CDE37BEA}"/>
              </a:ext>
            </a:extLst>
          </p:cNvPr>
          <p:cNvPicPr>
            <a:picLocks noChangeAspect="1"/>
          </p:cNvPicPr>
          <p:nvPr/>
        </p:nvPicPr>
        <p:blipFill rotWithShape="1">
          <a:blip r:embed="rId2"/>
          <a:srcRect l="10346" r="12626"/>
          <a:stretch/>
        </p:blipFill>
        <p:spPr>
          <a:xfrm>
            <a:off x="6909481" y="10"/>
            <a:ext cx="5282519" cy="6857990"/>
          </a:xfrm>
          <a:custGeom>
            <a:avLst/>
            <a:gdLst/>
            <a:ahLst/>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p:spPr>
      </p:pic>
    </p:spTree>
    <p:extLst>
      <p:ext uri="{BB962C8B-B14F-4D97-AF65-F5344CB8AC3E}">
        <p14:creationId xmlns:p14="http://schemas.microsoft.com/office/powerpoint/2010/main" val="128238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F3E30FB-ECFD-4710-8E2B-C61730536EC1}"/>
              </a:ext>
            </a:extLst>
          </p:cNvPr>
          <p:cNvSpPr>
            <a:spLocks noGrp="1"/>
          </p:cNvSpPr>
          <p:nvPr>
            <p:ph type="ctrTitle"/>
          </p:nvPr>
        </p:nvSpPr>
        <p:spPr>
          <a:xfrm>
            <a:off x="1179226" y="826680"/>
            <a:ext cx="9833548" cy="1325563"/>
          </a:xfrm>
        </p:spPr>
        <p:txBody>
          <a:bodyPr vert="horz" lIns="91440" tIns="45720" rIns="91440" bIns="45720" rtlCol="0" anchor="ctr">
            <a:normAutofit/>
          </a:bodyPr>
          <a:lstStyle/>
          <a:p>
            <a:pPr>
              <a:lnSpc>
                <a:spcPct val="90000"/>
              </a:lnSpc>
            </a:pPr>
            <a:r>
              <a:rPr lang="en-US" sz="4000" kern="1200" dirty="0">
                <a:solidFill>
                  <a:srgbClr val="FFFFFF"/>
                </a:solidFill>
                <a:latin typeface="+mj-lt"/>
                <a:ea typeface="+mj-ea"/>
                <a:cs typeface="+mj-cs"/>
              </a:rPr>
              <a:t>Objectives</a:t>
            </a:r>
          </a:p>
        </p:txBody>
      </p:sp>
      <p:sp>
        <p:nvSpPr>
          <p:cNvPr id="6" name="TextBox 5">
            <a:extLst>
              <a:ext uri="{FF2B5EF4-FFF2-40B4-BE49-F238E27FC236}">
                <a16:creationId xmlns:a16="http://schemas.microsoft.com/office/drawing/2014/main" id="{CA5E4DF0-EC8B-44E7-9A43-DF263B939A55}"/>
              </a:ext>
            </a:extLst>
          </p:cNvPr>
          <p:cNvSpPr txBox="1"/>
          <p:nvPr/>
        </p:nvSpPr>
        <p:spPr>
          <a:xfrm>
            <a:off x="630585" y="2447925"/>
            <a:ext cx="10930525" cy="4143375"/>
          </a:xfrm>
          <a:prstGeom prst="rect">
            <a:avLst/>
          </a:prstGeom>
        </p:spPr>
        <p:txBody>
          <a:bodyPr vert="horz" lIns="91440" tIns="45720" rIns="91440" bIns="45720" rtlCol="0">
            <a:normAutofit/>
          </a:bodyPr>
          <a:lstStyle/>
          <a:p>
            <a:pPr>
              <a:lnSpc>
                <a:spcPct val="150000"/>
              </a:lnSpc>
              <a:spcBef>
                <a:spcPts val="300"/>
              </a:spcBef>
              <a:spcAft>
                <a:spcPts val="300"/>
              </a:spcAft>
            </a:pPr>
            <a:r>
              <a:rPr lang="en-GB"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the end of the lesson students should be able to</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spcAft>
                <a:spcPts val="30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State what is meant by malware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spcAft>
                <a:spcPts val="30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Describe different type of Malware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spcAft>
                <a:spcPts val="30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Give examples how hacking can compromise the computer system</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spcAft>
                <a:spcPts val="30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State what is social engineering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spcAft>
                <a:spcPts val="30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Describe how online tracking done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Bef>
                <a:spcPts val="300"/>
              </a:spcBef>
              <a:spcAft>
                <a:spcPts val="30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Describe methods to prevent online tracking</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90000"/>
              </a:lnSpc>
              <a:spcAft>
                <a:spcPts val="600"/>
              </a:spcAft>
            </a:pPr>
            <a:r>
              <a:rPr lang="en-US" sz="2000" kern="1200" dirty="0">
                <a:effectLst/>
                <a:latin typeface="+mn-lt"/>
                <a:ea typeface="+mn-ea"/>
                <a:cs typeface="+mn-cs"/>
              </a:rPr>
              <a:t> </a:t>
            </a:r>
          </a:p>
        </p:txBody>
      </p:sp>
    </p:spTree>
    <p:extLst>
      <p:ext uri="{BB962C8B-B14F-4D97-AF65-F5344CB8AC3E}">
        <p14:creationId xmlns:p14="http://schemas.microsoft.com/office/powerpoint/2010/main" val="2980557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464957B-1F8B-46F1-9073-D940769FC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grpSp>
        <p:nvGrpSpPr>
          <p:cNvPr id="27" name="Group 26">
            <a:extLst>
              <a:ext uri="{FF2B5EF4-FFF2-40B4-BE49-F238E27FC236}">
                <a16:creationId xmlns:a16="http://schemas.microsoft.com/office/drawing/2014/main" id="{FC91084A-84B2-4C3A-99F0-DF6110353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7556683" cy="6858000"/>
            <a:chOff x="1" y="0"/>
            <a:chExt cx="12191996" cy="6858000"/>
          </a:xfrm>
        </p:grpSpPr>
        <p:sp useBgFill="1">
          <p:nvSpPr>
            <p:cNvPr id="28" name="Rectangle 27">
              <a:extLst>
                <a:ext uri="{FF2B5EF4-FFF2-40B4-BE49-F238E27FC236}">
                  <a16:creationId xmlns:a16="http://schemas.microsoft.com/office/drawing/2014/main" id="{0FD52304-C6E2-4ED1-8A94-0B520BAF7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29" name="Rectangle 28">
              <a:extLst>
                <a:ext uri="{FF2B5EF4-FFF2-40B4-BE49-F238E27FC236}">
                  <a16:creationId xmlns:a16="http://schemas.microsoft.com/office/drawing/2014/main" id="{25BBA6EC-ADCC-4839-8A40-8B99CF57E5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p>
          </p:txBody>
        </p:sp>
      </p:grpSp>
      <p:grpSp>
        <p:nvGrpSpPr>
          <p:cNvPr id="31" name="Group 30">
            <a:extLst>
              <a:ext uri="{FF2B5EF4-FFF2-40B4-BE49-F238E27FC236}">
                <a16:creationId xmlns:a16="http://schemas.microsoft.com/office/drawing/2014/main" id="{FC80B9DE-94F0-4316-BC8A-C6ADA7FF02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60555" y="814388"/>
            <a:ext cx="5235575" cy="5229225"/>
            <a:chOff x="5469352" y="613446"/>
            <a:chExt cx="5235575" cy="5229225"/>
          </a:xfrm>
        </p:grpSpPr>
        <p:sp>
          <p:nvSpPr>
            <p:cNvPr id="32" name="Freeform 6">
              <a:extLst>
                <a:ext uri="{FF2B5EF4-FFF2-40B4-BE49-F238E27FC236}">
                  <a16:creationId xmlns:a16="http://schemas.microsoft.com/office/drawing/2014/main" id="{9FE361AF-7577-4283-9DD6-13C6CF2C15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9352"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rgbClr val="FFFFFF">
                <a:alpha val="20000"/>
              </a:srgbClr>
            </a:solidFill>
            <a:ln w="0">
              <a:noFill/>
              <a:prstDash val="solid"/>
              <a:round/>
              <a:headEnd/>
              <a:tailEnd/>
            </a:ln>
          </p:spPr>
        </p:sp>
        <p:sp>
          <p:nvSpPr>
            <p:cNvPr id="33" name="Freeform 6">
              <a:extLst>
                <a:ext uri="{FF2B5EF4-FFF2-40B4-BE49-F238E27FC236}">
                  <a16:creationId xmlns:a16="http://schemas.microsoft.com/office/drawing/2014/main" id="{83E5C131-0FD8-487F-BD42-DD53321E8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9352"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1">
                <a:alpha val="40000"/>
              </a:schemeClr>
            </a:solidFill>
            <a:ln w="0">
              <a:noFill/>
              <a:prstDash val="solid"/>
              <a:round/>
              <a:headEnd/>
              <a:tailEnd/>
            </a:ln>
          </p:spPr>
        </p:sp>
      </p:grpSp>
      <p:sp>
        <p:nvSpPr>
          <p:cNvPr id="2" name="Title 1">
            <a:extLst>
              <a:ext uri="{FF2B5EF4-FFF2-40B4-BE49-F238E27FC236}">
                <a16:creationId xmlns:a16="http://schemas.microsoft.com/office/drawing/2014/main" id="{2F0FB69A-4A21-47D4-A781-D9D634D407EE}"/>
              </a:ext>
            </a:extLst>
          </p:cNvPr>
          <p:cNvSpPr>
            <a:spLocks noGrp="1"/>
          </p:cNvSpPr>
          <p:nvPr>
            <p:ph type="title"/>
          </p:nvPr>
        </p:nvSpPr>
        <p:spPr>
          <a:xfrm>
            <a:off x="7556684" y="1123950"/>
            <a:ext cx="4263841" cy="1130494"/>
          </a:xfrm>
        </p:spPr>
        <p:txBody>
          <a:bodyPr vert="horz" lIns="91440" tIns="45720" rIns="91440" bIns="45720" rtlCol="0" anchor="t">
            <a:noAutofit/>
          </a:bodyPr>
          <a:lstStyle/>
          <a:p>
            <a:pPr>
              <a:lnSpc>
                <a:spcPct val="90000"/>
              </a:lnSpc>
              <a:spcAft>
                <a:spcPts val="600"/>
              </a:spcAft>
            </a:pPr>
            <a:r>
              <a:rPr lang="en-US" sz="7200" b="1" u="sng" kern="1200" dirty="0">
                <a:solidFill>
                  <a:schemeClr val="tx1"/>
                </a:solidFill>
                <a:latin typeface="+mj-lt"/>
                <a:ea typeface="+mj-ea"/>
                <a:cs typeface="+mj-cs"/>
              </a:rPr>
              <a:t>Antivirus</a:t>
            </a:r>
          </a:p>
        </p:txBody>
      </p:sp>
      <p:sp>
        <p:nvSpPr>
          <p:cNvPr id="8" name="TextBox 7">
            <a:extLst>
              <a:ext uri="{FF2B5EF4-FFF2-40B4-BE49-F238E27FC236}">
                <a16:creationId xmlns:a16="http://schemas.microsoft.com/office/drawing/2014/main" id="{0BEFB64A-0D05-4C87-938C-450E3254520E}"/>
              </a:ext>
            </a:extLst>
          </p:cNvPr>
          <p:cNvSpPr txBox="1"/>
          <p:nvPr/>
        </p:nvSpPr>
        <p:spPr>
          <a:xfrm>
            <a:off x="285750" y="114439"/>
            <a:ext cx="6899462" cy="6600686"/>
          </a:xfrm>
          <a:prstGeom prst="rect">
            <a:avLst/>
          </a:prstGeom>
        </p:spPr>
        <p:txBody>
          <a:bodyPr vert="horz" lIns="91440" tIns="45720" rIns="91440" bIns="45720" rtlCol="0" anchor="t">
            <a:normAutofit fontScale="92500" lnSpcReduction="20000"/>
          </a:bodyPr>
          <a:lstStyle/>
          <a:p>
            <a:pPr>
              <a:lnSpc>
                <a:spcPct val="150000"/>
              </a:lnSpc>
              <a:spcAft>
                <a:spcPts val="600"/>
              </a:spcAft>
            </a:pPr>
            <a:r>
              <a:rPr lang="en-US" sz="1800" kern="1200" dirty="0">
                <a:latin typeface="Bookman Old Style" panose="02050604050505020204" pitchFamily="18" charset="0"/>
                <a:ea typeface="+mn-ea"/>
                <a:cs typeface="+mn-cs"/>
              </a:rPr>
              <a:t>A special software that is used to find and delete malware. An anti-virus work by two methods</a:t>
            </a:r>
          </a:p>
          <a:p>
            <a:pPr>
              <a:lnSpc>
                <a:spcPct val="150000"/>
              </a:lnSpc>
              <a:spcAft>
                <a:spcPts val="600"/>
              </a:spcAft>
            </a:pPr>
            <a:endParaRPr lang="en-US" sz="1600" kern="1200" dirty="0">
              <a:latin typeface="Bookman Old Style" panose="02050604050505020204" pitchFamily="18" charset="0"/>
              <a:ea typeface="+mn-ea"/>
              <a:cs typeface="+mn-cs"/>
            </a:endParaRPr>
          </a:p>
          <a:p>
            <a:pPr>
              <a:lnSpc>
                <a:spcPct val="170000"/>
              </a:lnSpc>
              <a:spcAft>
                <a:spcPts val="600"/>
              </a:spcAft>
            </a:pPr>
            <a:r>
              <a:rPr lang="en-US" sz="1800" kern="1200" dirty="0">
                <a:latin typeface="Bookman Old Style" panose="02050604050505020204" pitchFamily="18" charset="0"/>
                <a:ea typeface="+mn-ea"/>
                <a:cs typeface="+mn-cs"/>
              </a:rPr>
              <a:t>An anti-virus work by two methods</a:t>
            </a:r>
          </a:p>
          <a:p>
            <a:pPr lvl="0">
              <a:lnSpc>
                <a:spcPct val="170000"/>
              </a:lnSpc>
              <a:spcAft>
                <a:spcPts val="600"/>
              </a:spcAft>
            </a:pPr>
            <a:r>
              <a:rPr lang="en-US" sz="1800" b="1" kern="1200" dirty="0">
                <a:solidFill>
                  <a:srgbClr val="FF0000"/>
                </a:solidFill>
                <a:latin typeface="Bookman Old Style" panose="02050604050505020204" pitchFamily="18" charset="0"/>
                <a:ea typeface="+mn-ea"/>
                <a:cs typeface="+mn-cs"/>
              </a:rPr>
              <a:t>Virus definition </a:t>
            </a:r>
            <a:r>
              <a:rPr lang="en-US" sz="1800" kern="1200" dirty="0">
                <a:latin typeface="Bookman Old Style" panose="02050604050505020204" pitchFamily="18" charset="0"/>
                <a:ea typeface="+mn-ea"/>
                <a:cs typeface="+mn-cs"/>
              </a:rPr>
              <a:t>a virus definition or virus signature is a known specific pattern of virus code. Once this pattern is seen by the antivirus it is deleted.  Updating signature files downloads any new definition that had been added to the last update</a:t>
            </a:r>
          </a:p>
          <a:p>
            <a:pPr>
              <a:lnSpc>
                <a:spcPct val="220000"/>
              </a:lnSpc>
              <a:spcAft>
                <a:spcPts val="600"/>
              </a:spcAft>
            </a:pPr>
            <a:r>
              <a:rPr lang="en-US" sz="1800" b="1" kern="1200" dirty="0">
                <a:solidFill>
                  <a:srgbClr val="FF0000"/>
                </a:solidFill>
                <a:latin typeface="Bookman Old Style" panose="02050604050505020204" pitchFamily="18" charset="0"/>
                <a:ea typeface="+mn-ea"/>
                <a:cs typeface="+mn-cs"/>
              </a:rPr>
              <a:t>File inoculation </a:t>
            </a:r>
            <a:r>
              <a:rPr lang="en-US" sz="1800" kern="1200" dirty="0">
                <a:latin typeface="Bookman Old Style" panose="02050604050505020204" pitchFamily="18" charset="0"/>
                <a:ea typeface="+mn-ea"/>
                <a:cs typeface="+mn-cs"/>
              </a:rPr>
              <a:t>existing files; To inoculate a program file, the antivirus program records information such as the file size and file creation date in a separate inoculation file. </a:t>
            </a:r>
          </a:p>
          <a:p>
            <a:pPr>
              <a:lnSpc>
                <a:spcPct val="220000"/>
              </a:lnSpc>
              <a:spcAft>
                <a:spcPts val="600"/>
              </a:spcAft>
            </a:pPr>
            <a:r>
              <a:rPr lang="en-US" sz="1800" kern="1200" dirty="0">
                <a:latin typeface="Bookman Old Style" panose="02050604050505020204" pitchFamily="18" charset="0"/>
                <a:ea typeface="+mn-ea"/>
                <a:cs typeface="+mn-cs"/>
              </a:rPr>
              <a:t>The antivirus then uses the information to detect if a virus tampers with the data describing the inoculated f</a:t>
            </a:r>
            <a:r>
              <a:rPr lang="en-US" sz="1600" kern="1200" dirty="0">
                <a:latin typeface="Bookman Old Style" panose="02050604050505020204" pitchFamily="18" charset="0"/>
                <a:ea typeface="+mn-ea"/>
                <a:cs typeface="+mn-cs"/>
              </a:rPr>
              <a:t>ile.</a:t>
            </a:r>
          </a:p>
        </p:txBody>
      </p:sp>
      <p:pic>
        <p:nvPicPr>
          <p:cNvPr id="4" name="Picture 3" descr="Logo&#10;&#10;Description automatically generated">
            <a:extLst>
              <a:ext uri="{FF2B5EF4-FFF2-40B4-BE49-F238E27FC236}">
                <a16:creationId xmlns:a16="http://schemas.microsoft.com/office/drawing/2014/main" id="{F632CDC2-386F-42BF-B5CC-52321EE5C3B4}"/>
              </a:ext>
            </a:extLst>
          </p:cNvPr>
          <p:cNvPicPr>
            <a:picLocks noChangeAspect="1"/>
          </p:cNvPicPr>
          <p:nvPr/>
        </p:nvPicPr>
        <p:blipFill>
          <a:blip r:embed="rId2"/>
          <a:stretch>
            <a:fillRect/>
          </a:stretch>
        </p:blipFill>
        <p:spPr>
          <a:xfrm>
            <a:off x="8258176" y="2949829"/>
            <a:ext cx="3161552" cy="3161552"/>
          </a:xfrm>
          <a:prstGeom prst="rect">
            <a:avLst/>
          </a:prstGeom>
        </p:spPr>
      </p:pic>
    </p:spTree>
    <p:extLst>
      <p:ext uri="{BB962C8B-B14F-4D97-AF65-F5344CB8AC3E}">
        <p14:creationId xmlns:p14="http://schemas.microsoft.com/office/powerpoint/2010/main" val="3989253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3" name="Rectangle 72">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5" name="Rectangle 74">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50A20F12-9138-4F79-85BC-C130BB8E166A}"/>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Physical Security</a:t>
            </a:r>
          </a:p>
        </p:txBody>
      </p:sp>
      <p:sp>
        <p:nvSpPr>
          <p:cNvPr id="3" name="Content Placeholder 2">
            <a:extLst>
              <a:ext uri="{FF2B5EF4-FFF2-40B4-BE49-F238E27FC236}">
                <a16:creationId xmlns:a16="http://schemas.microsoft.com/office/drawing/2014/main" id="{A912C2DE-FF84-4911-9CEB-D543A22ED727}"/>
              </a:ext>
            </a:extLst>
          </p:cNvPr>
          <p:cNvSpPr>
            <a:spLocks noGrp="1"/>
          </p:cNvSpPr>
          <p:nvPr>
            <p:ph idx="1"/>
          </p:nvPr>
        </p:nvSpPr>
        <p:spPr>
          <a:xfrm>
            <a:off x="208279" y="1882706"/>
            <a:ext cx="7813040" cy="4740808"/>
          </a:xfrm>
        </p:spPr>
        <p:txBody>
          <a:bodyPr>
            <a:normAutofit lnSpcReduction="10000"/>
          </a:bodyPr>
          <a:lstStyle/>
          <a:p>
            <a:pPr marL="0" indent="0">
              <a:lnSpc>
                <a:spcPct val="90000"/>
              </a:lnSpc>
              <a:buNone/>
            </a:pPr>
            <a:r>
              <a:rPr lang="en-US" dirty="0">
                <a:solidFill>
                  <a:srgbClr val="FEFFFF"/>
                </a:solidFill>
                <a:latin typeface="Times New Roman" panose="02020603050405020304" pitchFamily="18" charset="0"/>
                <a:cs typeface="Times New Roman" panose="02020603050405020304" pitchFamily="18" charset="0"/>
              </a:rPr>
              <a:t>It only prevent or deter user from getting physical access to the computer system.</a:t>
            </a:r>
          </a:p>
          <a:p>
            <a:pPr marL="0" indent="0">
              <a:lnSpc>
                <a:spcPct val="90000"/>
              </a:lnSpc>
              <a:buNone/>
            </a:pPr>
            <a:endParaRPr lang="en-US" dirty="0">
              <a:solidFill>
                <a:srgbClr val="FEFFFF"/>
              </a:solidFill>
              <a:latin typeface="Times New Roman" panose="02020603050405020304" pitchFamily="18" charset="0"/>
              <a:cs typeface="Times New Roman" panose="02020603050405020304" pitchFamily="18" charset="0"/>
            </a:endParaRPr>
          </a:p>
          <a:p>
            <a:pPr marL="0" indent="0">
              <a:lnSpc>
                <a:spcPct val="90000"/>
              </a:lnSpc>
              <a:buNone/>
            </a:pPr>
            <a:r>
              <a:rPr lang="en-US" dirty="0">
                <a:solidFill>
                  <a:srgbClr val="FEFFFF"/>
                </a:solidFill>
                <a:latin typeface="Times New Roman" panose="02020603050405020304" pitchFamily="18" charset="0"/>
                <a:cs typeface="Times New Roman" panose="02020603050405020304" pitchFamily="18" charset="0"/>
              </a:rPr>
              <a:t>Types of Physical security</a:t>
            </a:r>
          </a:p>
          <a:p>
            <a:pPr lvl="0">
              <a:lnSpc>
                <a:spcPct val="90000"/>
              </a:lnSpc>
            </a:pPr>
            <a:r>
              <a:rPr lang="en-US" dirty="0">
                <a:solidFill>
                  <a:srgbClr val="FEFFFF"/>
                </a:solidFill>
                <a:latin typeface="Times New Roman" panose="02020603050405020304" pitchFamily="18" charset="0"/>
                <a:cs typeface="Times New Roman" panose="02020603050405020304" pitchFamily="18" charset="0"/>
              </a:rPr>
              <a:t>Locks and bolts-computer system can be kept in a locked room</a:t>
            </a:r>
          </a:p>
          <a:p>
            <a:pPr lvl="0">
              <a:lnSpc>
                <a:spcPct val="90000"/>
              </a:lnSpc>
            </a:pPr>
            <a:r>
              <a:rPr lang="en-US" dirty="0">
                <a:solidFill>
                  <a:srgbClr val="FEFFFF"/>
                </a:solidFill>
                <a:latin typeface="Times New Roman" panose="02020603050405020304" pitchFamily="18" charset="0"/>
                <a:cs typeface="Times New Roman" panose="02020603050405020304" pitchFamily="18" charset="0"/>
              </a:rPr>
              <a:t>CCTV- cameras can be used to monitor who physically access a system</a:t>
            </a:r>
          </a:p>
          <a:p>
            <a:pPr lvl="0">
              <a:lnSpc>
                <a:spcPct val="90000"/>
              </a:lnSpc>
            </a:pPr>
            <a:r>
              <a:rPr lang="en-US" dirty="0">
                <a:solidFill>
                  <a:srgbClr val="FEFFFF"/>
                </a:solidFill>
                <a:latin typeface="Times New Roman" panose="02020603050405020304" pitchFamily="18" charset="0"/>
                <a:cs typeface="Times New Roman" panose="02020603050405020304" pitchFamily="18" charset="0"/>
              </a:rPr>
              <a:t>Security guards/dogs- Guards are often employed as an extra level of security to help deter those users who do not have permission to access a computer system</a:t>
            </a:r>
          </a:p>
          <a:p>
            <a:pPr lvl="0">
              <a:lnSpc>
                <a:spcPct val="90000"/>
              </a:lnSpc>
            </a:pPr>
            <a:r>
              <a:rPr lang="en-US" dirty="0">
                <a:solidFill>
                  <a:srgbClr val="FEFFFF"/>
                </a:solidFill>
                <a:latin typeface="Times New Roman" panose="02020603050405020304" pitchFamily="18" charset="0"/>
                <a:cs typeface="Times New Roman" panose="02020603050405020304" pitchFamily="18" charset="0"/>
              </a:rPr>
              <a:t>Cable straps</a:t>
            </a:r>
          </a:p>
          <a:p>
            <a:pPr lvl="0">
              <a:lnSpc>
                <a:spcPct val="90000"/>
              </a:lnSpc>
            </a:pPr>
            <a:r>
              <a:rPr lang="en-US" dirty="0">
                <a:solidFill>
                  <a:srgbClr val="FEFFFF"/>
                </a:solidFill>
                <a:latin typeface="Times New Roman" panose="02020603050405020304" pitchFamily="18" charset="0"/>
                <a:cs typeface="Times New Roman" panose="02020603050405020304" pitchFamily="18" charset="0"/>
              </a:rPr>
              <a:t>Alarm system and video camera</a:t>
            </a:r>
          </a:p>
          <a:p>
            <a:pPr lvl="0">
              <a:lnSpc>
                <a:spcPct val="90000"/>
              </a:lnSpc>
            </a:pPr>
            <a:r>
              <a:rPr lang="en-US" dirty="0">
                <a:solidFill>
                  <a:srgbClr val="FEFFFF"/>
                </a:solidFill>
                <a:latin typeface="Times New Roman" panose="02020603050405020304" pitchFamily="18" charset="0"/>
                <a:cs typeface="Times New Roman" panose="02020603050405020304" pitchFamily="18" charset="0"/>
              </a:rPr>
              <a:t>Dust covers</a:t>
            </a:r>
          </a:p>
          <a:p>
            <a:pPr lvl="0">
              <a:lnSpc>
                <a:spcPct val="90000"/>
              </a:lnSpc>
            </a:pPr>
            <a:r>
              <a:rPr lang="en-US" dirty="0">
                <a:solidFill>
                  <a:srgbClr val="FEFFFF"/>
                </a:solidFill>
                <a:latin typeface="Times New Roman" panose="02020603050405020304" pitchFamily="18" charset="0"/>
                <a:cs typeface="Times New Roman" panose="02020603050405020304" pitchFamily="18" charset="0"/>
              </a:rPr>
              <a:t>Surge protectors</a:t>
            </a:r>
          </a:p>
          <a:p>
            <a:pPr lvl="0">
              <a:lnSpc>
                <a:spcPct val="90000"/>
              </a:lnSpc>
            </a:pPr>
            <a:r>
              <a:rPr lang="en-US" dirty="0">
                <a:solidFill>
                  <a:srgbClr val="FEFFFF"/>
                </a:solidFill>
                <a:latin typeface="Times New Roman" panose="02020603050405020304" pitchFamily="18" charset="0"/>
                <a:cs typeface="Times New Roman" panose="02020603050405020304" pitchFamily="18" charset="0"/>
              </a:rPr>
              <a:t>UPS-(Uninterrupted Power Supply)</a:t>
            </a:r>
          </a:p>
          <a:p>
            <a:pPr lvl="0">
              <a:lnSpc>
                <a:spcPct val="90000"/>
              </a:lnSpc>
            </a:pPr>
            <a:r>
              <a:rPr lang="en-US" dirty="0">
                <a:solidFill>
                  <a:srgbClr val="FEFFFF"/>
                </a:solidFill>
                <a:latin typeface="Times New Roman" panose="02020603050405020304" pitchFamily="18" charset="0"/>
                <a:cs typeface="Times New Roman" panose="02020603050405020304" pitchFamily="18" charset="0"/>
              </a:rPr>
              <a:t>Burglar bars</a:t>
            </a:r>
          </a:p>
          <a:p>
            <a:pPr>
              <a:lnSpc>
                <a:spcPct val="90000"/>
              </a:lnSpc>
            </a:pPr>
            <a:endParaRPr lang="en-US" sz="1300" dirty="0">
              <a:solidFill>
                <a:srgbClr val="FEFFFF"/>
              </a:solidFill>
            </a:endParaRPr>
          </a:p>
        </p:txBody>
      </p:sp>
      <p:pic>
        <p:nvPicPr>
          <p:cNvPr id="1026" name="Picture 2" descr="Godrej Locks Navtal 5 Levers Brass Padlock with 3 Keys (Brass ...">
            <a:extLst>
              <a:ext uri="{FF2B5EF4-FFF2-40B4-BE49-F238E27FC236}">
                <a16:creationId xmlns:a16="http://schemas.microsoft.com/office/drawing/2014/main" id="{18271CBC-CBBD-4D53-A668-60524A37B4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42690" y="470500"/>
            <a:ext cx="3001931" cy="24473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CTV Camera – Secutiry Systems">
            <a:extLst>
              <a:ext uri="{FF2B5EF4-FFF2-40B4-BE49-F238E27FC236}">
                <a16:creationId xmlns:a16="http://schemas.microsoft.com/office/drawing/2014/main" id="{D5EB9CE2-F756-4B12-907D-CB27BBC42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290" y="3286833"/>
            <a:ext cx="2641310" cy="310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49065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3CC98E-251C-45D7-9FDD-98C6BD3F3622}"/>
              </a:ext>
            </a:extLst>
          </p:cNvPr>
          <p:cNvSpPr>
            <a:spLocks noGrp="1"/>
          </p:cNvSpPr>
          <p:nvPr>
            <p:ph type="title"/>
          </p:nvPr>
        </p:nvSpPr>
        <p:spPr>
          <a:xfrm>
            <a:off x="1294388" y="523875"/>
            <a:ext cx="9833548" cy="1171576"/>
          </a:xfrm>
        </p:spPr>
        <p:txBody>
          <a:bodyPr vert="horz" lIns="91440" tIns="45720" rIns="91440" bIns="45720" rtlCol="0" anchor="t">
            <a:normAutofit fontScale="90000"/>
          </a:bodyPr>
          <a:lstStyle/>
          <a:p>
            <a:pPr>
              <a:lnSpc>
                <a:spcPct val="90000"/>
              </a:lnSpc>
            </a:pPr>
            <a:r>
              <a:rPr lang="en-US" sz="3100" dirty="0">
                <a:latin typeface="Bookman Old Style" panose="02050604050505020204" pitchFamily="18" charset="0"/>
                <a:cs typeface="Times New Roman" panose="02020603050405020304" pitchFamily="18" charset="0"/>
              </a:rPr>
              <a:t>Protocols Secure</a:t>
            </a:r>
            <a:br>
              <a:rPr lang="en-US" sz="1200" dirty="0">
                <a:latin typeface="Times New Roman" panose="02020603050405020304" pitchFamily="18" charset="0"/>
                <a:cs typeface="Times New Roman" panose="02020603050405020304" pitchFamily="18" charset="0"/>
              </a:rPr>
            </a:br>
            <a:br>
              <a:rPr lang="en-US" sz="4000" kern="1200" dirty="0">
                <a:solidFill>
                  <a:srgbClr val="FFFFFF"/>
                </a:solidFill>
                <a:latin typeface="Times New Roman" panose="02020603050405020304" pitchFamily="18" charset="0"/>
                <a:cs typeface="Times New Roman" panose="02020603050405020304" pitchFamily="18" charset="0"/>
              </a:rPr>
            </a:br>
            <a:endParaRPr lang="en-US" sz="4000" kern="1200" dirty="0">
              <a:solidFill>
                <a:srgbClr val="FFFFFF"/>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F3D9B9A-993E-44AA-84C8-CAB16D4FF2A4}"/>
              </a:ext>
            </a:extLst>
          </p:cNvPr>
          <p:cNvSpPr txBox="1"/>
          <p:nvPr/>
        </p:nvSpPr>
        <p:spPr>
          <a:xfrm>
            <a:off x="647700" y="1543050"/>
            <a:ext cx="11188396" cy="5034725"/>
          </a:xfrm>
          <a:prstGeom prst="rect">
            <a:avLst/>
          </a:prstGeom>
          <a:noFill/>
        </p:spPr>
        <p:txBody>
          <a:bodyPr wrap="square">
            <a:spAutoFit/>
          </a:bodyPr>
          <a:lstStyle/>
          <a:p>
            <a:pPr>
              <a:lnSpc>
                <a:spcPct val="200000"/>
              </a:lnSpc>
            </a:pPr>
            <a:r>
              <a:rPr lang="en-US" sz="1800" b="1" u="sng" dirty="0">
                <a:latin typeface="Bookman Old Style" panose="02050604050505020204" pitchFamily="18" charset="0"/>
                <a:cs typeface="Times New Roman" panose="02020603050405020304" pitchFamily="18" charset="0"/>
              </a:rPr>
              <a:t>Secure Socket Layer </a:t>
            </a:r>
          </a:p>
          <a:p>
            <a:pPr marL="0" indent="0">
              <a:lnSpc>
                <a:spcPct val="200000"/>
              </a:lnSpc>
              <a:buNone/>
            </a:pPr>
            <a:r>
              <a:rPr lang="en-US" sz="1800" dirty="0">
                <a:latin typeface="Bookman Old Style" panose="02050604050505020204" pitchFamily="18" charset="0"/>
                <a:cs typeface="Times New Roman" panose="02020603050405020304" pitchFamily="18" charset="0"/>
              </a:rPr>
              <a:t>HTTPS makes use of this well-known protocol</a:t>
            </a:r>
          </a:p>
          <a:p>
            <a:pPr marL="0" indent="0">
              <a:lnSpc>
                <a:spcPct val="200000"/>
              </a:lnSpc>
              <a:buNone/>
            </a:pPr>
            <a:r>
              <a:rPr lang="en-US" sz="1800" dirty="0">
                <a:latin typeface="Bookman Old Style" panose="02050604050505020204" pitchFamily="18" charset="0"/>
                <a:cs typeface="Times New Roman" panose="02020603050405020304" pitchFamily="18" charset="0"/>
              </a:rPr>
              <a:t>It provides a secure environment for </a:t>
            </a:r>
            <a:r>
              <a:rPr lang="en-US" sz="1800" b="1" u="sng" dirty="0">
                <a:solidFill>
                  <a:srgbClr val="FF0000"/>
                </a:solidFill>
                <a:latin typeface="Bookman Old Style" panose="02050604050505020204" pitchFamily="18" charset="0"/>
                <a:cs typeface="Times New Roman" panose="02020603050405020304" pitchFamily="18" charset="0"/>
              </a:rPr>
              <a:t>online transaction and for sensitive data to be transmitted safely</a:t>
            </a:r>
            <a:r>
              <a:rPr lang="en-US" sz="1800" dirty="0">
                <a:latin typeface="Bookman Old Style" panose="02050604050505020204" pitchFamily="18" charset="0"/>
                <a:cs typeface="Times New Roman" panose="02020603050405020304" pitchFamily="18" charset="0"/>
              </a:rPr>
              <a:t>. It provides encryption of all data that passes between a client and an Internet server</a:t>
            </a:r>
          </a:p>
          <a:p>
            <a:pPr marL="0" indent="0">
              <a:lnSpc>
                <a:spcPct val="200000"/>
              </a:lnSpc>
              <a:buNone/>
            </a:pPr>
            <a:r>
              <a:rPr lang="en-US" sz="1800" dirty="0">
                <a:latin typeface="Bookman Old Style" panose="02050604050505020204" pitchFamily="18" charset="0"/>
                <a:cs typeface="Times New Roman" panose="02020603050405020304" pitchFamily="18" charset="0"/>
              </a:rPr>
              <a:t>SSL requires the client to have a digital certificate. </a:t>
            </a:r>
          </a:p>
          <a:p>
            <a:pPr marL="0" indent="0">
              <a:lnSpc>
                <a:spcPct val="200000"/>
              </a:lnSpc>
              <a:buNone/>
            </a:pPr>
            <a:r>
              <a:rPr lang="en-US" sz="1800" dirty="0">
                <a:latin typeface="Bookman Old Style" panose="02050604050505020204" pitchFamily="18" charset="0"/>
                <a:cs typeface="Times New Roman" panose="02020603050405020304" pitchFamily="18" charset="0"/>
              </a:rPr>
              <a:t>Once the server has a digital certificate, the Web browser communicates securely with the client. </a:t>
            </a:r>
          </a:p>
          <a:p>
            <a:pPr marL="0" indent="0">
              <a:lnSpc>
                <a:spcPct val="200000"/>
              </a:lnSpc>
              <a:buNone/>
            </a:pPr>
            <a:r>
              <a:rPr lang="en-US" sz="1800" dirty="0">
                <a:latin typeface="Bookman Old Style" panose="02050604050505020204" pitchFamily="18" charset="0"/>
                <a:cs typeface="Times New Roman" panose="02020603050405020304" pitchFamily="18" charset="0"/>
              </a:rPr>
              <a:t>Web addresses of pages that use SSL typically begin with https and usually have a small padlock in the status bar</a:t>
            </a:r>
          </a:p>
        </p:txBody>
      </p:sp>
    </p:spTree>
    <p:extLst>
      <p:ext uri="{BB962C8B-B14F-4D97-AF65-F5344CB8AC3E}">
        <p14:creationId xmlns:p14="http://schemas.microsoft.com/office/powerpoint/2010/main" val="3587218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3CC98E-251C-45D7-9FDD-98C6BD3F3622}"/>
              </a:ext>
            </a:extLst>
          </p:cNvPr>
          <p:cNvSpPr>
            <a:spLocks noGrp="1"/>
          </p:cNvSpPr>
          <p:nvPr>
            <p:ph type="title"/>
          </p:nvPr>
        </p:nvSpPr>
        <p:spPr>
          <a:xfrm>
            <a:off x="1294388" y="523875"/>
            <a:ext cx="9833548" cy="1171576"/>
          </a:xfrm>
        </p:spPr>
        <p:txBody>
          <a:bodyPr vert="horz" lIns="91440" tIns="45720" rIns="91440" bIns="45720" rtlCol="0" anchor="t">
            <a:normAutofit fontScale="90000"/>
          </a:bodyPr>
          <a:lstStyle/>
          <a:p>
            <a:pPr>
              <a:lnSpc>
                <a:spcPct val="90000"/>
              </a:lnSpc>
            </a:pPr>
            <a:r>
              <a:rPr lang="en-US" sz="3100" dirty="0">
                <a:latin typeface="Times New Roman" panose="02020603050405020304" pitchFamily="18" charset="0"/>
                <a:cs typeface="Times New Roman" panose="02020603050405020304" pitchFamily="18" charset="0"/>
              </a:rPr>
              <a:t>Protocols Secure</a:t>
            </a:r>
            <a:br>
              <a:rPr lang="en-US" sz="1200" dirty="0">
                <a:latin typeface="Times New Roman" panose="02020603050405020304" pitchFamily="18" charset="0"/>
                <a:cs typeface="Times New Roman" panose="02020603050405020304" pitchFamily="18" charset="0"/>
              </a:rPr>
            </a:br>
            <a:br>
              <a:rPr lang="en-US" sz="4000" kern="1200" dirty="0">
                <a:solidFill>
                  <a:srgbClr val="FFFFFF"/>
                </a:solidFill>
                <a:latin typeface="Times New Roman" panose="02020603050405020304" pitchFamily="18" charset="0"/>
                <a:cs typeface="Times New Roman" panose="02020603050405020304" pitchFamily="18" charset="0"/>
              </a:rPr>
            </a:br>
            <a:endParaRPr lang="en-US" sz="4000" kern="1200" dirty="0">
              <a:solidFill>
                <a:srgbClr val="FFFFFF"/>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B06900A-0EE7-402B-B249-7C115E886148}"/>
              </a:ext>
            </a:extLst>
          </p:cNvPr>
          <p:cNvSpPr txBox="1"/>
          <p:nvPr/>
        </p:nvSpPr>
        <p:spPr>
          <a:xfrm>
            <a:off x="547536" y="1606164"/>
            <a:ext cx="10963274" cy="4512517"/>
          </a:xfrm>
          <a:prstGeom prst="rect">
            <a:avLst/>
          </a:prstGeom>
          <a:noFill/>
        </p:spPr>
        <p:txBody>
          <a:bodyPr wrap="square">
            <a:spAutoFit/>
          </a:bodyPr>
          <a:lstStyle/>
          <a:p>
            <a:pPr>
              <a:lnSpc>
                <a:spcPct val="200000"/>
              </a:lnSpc>
            </a:pPr>
            <a:r>
              <a:rPr lang="en-US" sz="1800" b="1" dirty="0">
                <a:latin typeface="Bookman Old Style" panose="02050604050505020204" pitchFamily="18" charset="0"/>
                <a:cs typeface="Times New Roman" panose="02020603050405020304" pitchFamily="18" charset="0"/>
              </a:rPr>
              <a:t>Transport Layer Security (TLS)</a:t>
            </a:r>
            <a:endParaRPr lang="ru-RU" sz="1800" dirty="0">
              <a:latin typeface="Bookman Old Style" panose="02050604050505020204" pitchFamily="18" charset="0"/>
              <a:cs typeface="Times New Roman" panose="02020603050405020304" pitchFamily="18" charset="0"/>
            </a:endParaRPr>
          </a:p>
          <a:p>
            <a:pPr marL="0" indent="0">
              <a:lnSpc>
                <a:spcPct val="200000"/>
              </a:lnSpc>
              <a:buNone/>
            </a:pPr>
            <a:r>
              <a:rPr lang="en-US" sz="1600" dirty="0">
                <a:latin typeface="Bookman Old Style" panose="02050604050505020204" pitchFamily="18" charset="0"/>
                <a:cs typeface="Times New Roman" panose="02020603050405020304" pitchFamily="18" charset="0"/>
              </a:rPr>
              <a:t>Works the same way as SSL but it is more secure as many security issues arose with SSL.</a:t>
            </a:r>
          </a:p>
          <a:p>
            <a:pPr marL="0" indent="0">
              <a:lnSpc>
                <a:spcPct val="200000"/>
              </a:lnSpc>
              <a:buNone/>
            </a:pPr>
            <a:r>
              <a:rPr lang="en-US" sz="1600" dirty="0">
                <a:latin typeface="Bookman Old Style" panose="02050604050505020204" pitchFamily="18" charset="0"/>
                <a:cs typeface="Times New Roman" panose="02020603050405020304" pitchFamily="18" charset="0"/>
              </a:rPr>
              <a:t>It is essentially designed to provide encryption, authentication and data integrity effectively </a:t>
            </a:r>
          </a:p>
          <a:p>
            <a:pPr marL="0" indent="0">
              <a:lnSpc>
                <a:spcPct val="200000"/>
              </a:lnSpc>
              <a:buNone/>
            </a:pPr>
            <a:r>
              <a:rPr lang="en-US" sz="1600" dirty="0">
                <a:latin typeface="Bookman Old Style" panose="02050604050505020204" pitchFamily="18" charset="0"/>
                <a:cs typeface="Times New Roman" panose="02020603050405020304" pitchFamily="18" charset="0"/>
              </a:rPr>
              <a:t>It’s designed to prevent a third-party hacking into this communication.</a:t>
            </a:r>
          </a:p>
          <a:p>
            <a:pPr marL="0" lvl="0" indent="0">
              <a:lnSpc>
                <a:spcPct val="200000"/>
              </a:lnSpc>
              <a:buNone/>
            </a:pPr>
            <a:r>
              <a:rPr lang="en-US" sz="1600" dirty="0">
                <a:latin typeface="Bookman Old Style" panose="02050604050505020204" pitchFamily="18" charset="0"/>
                <a:cs typeface="Times New Roman" panose="02020603050405020304" pitchFamily="18" charset="0"/>
              </a:rPr>
              <a:t>TLS forms two layers</a:t>
            </a:r>
          </a:p>
          <a:p>
            <a:pPr marL="285750" lvl="0" indent="-285750">
              <a:lnSpc>
                <a:spcPct val="200000"/>
              </a:lnSpc>
              <a:buFont typeface="Wingdings" panose="05000000000000000000" pitchFamily="2" charset="2"/>
              <a:buChar char="ü"/>
            </a:pPr>
            <a:r>
              <a:rPr lang="en-US" sz="1600" b="1" dirty="0">
                <a:solidFill>
                  <a:srgbClr val="FF0000"/>
                </a:solidFill>
                <a:latin typeface="Bookman Old Style" panose="02050604050505020204" pitchFamily="18" charset="0"/>
                <a:cs typeface="Times New Roman" panose="02020603050405020304" pitchFamily="18" charset="0"/>
              </a:rPr>
              <a:t>record protocol</a:t>
            </a:r>
            <a:r>
              <a:rPr lang="en-US" sz="1600" dirty="0">
                <a:latin typeface="Bookman Old Style" panose="02050604050505020204" pitchFamily="18" charset="0"/>
                <a:cs typeface="Times New Roman" panose="02020603050405020304" pitchFamily="18" charset="0"/>
              </a:rPr>
              <a:t>: this part of the communication can be used with or without encryption (it contains the data being transferred over the internet).</a:t>
            </a:r>
            <a:endParaRPr lang="ru-RU" sz="1600" dirty="0">
              <a:latin typeface="Bookman Old Style" panose="02050604050505020204" pitchFamily="18" charset="0"/>
              <a:cs typeface="Times New Roman" panose="02020603050405020304" pitchFamily="18" charset="0"/>
            </a:endParaRPr>
          </a:p>
          <a:p>
            <a:pPr marL="285750" lvl="0" indent="-285750">
              <a:lnSpc>
                <a:spcPct val="200000"/>
              </a:lnSpc>
              <a:buFont typeface="Wingdings" panose="05000000000000000000" pitchFamily="2" charset="2"/>
              <a:buChar char="ü"/>
            </a:pPr>
            <a:r>
              <a:rPr lang="en-US" sz="1600" b="1" dirty="0">
                <a:solidFill>
                  <a:srgbClr val="FF0000"/>
                </a:solidFill>
                <a:latin typeface="Bookman Old Style" panose="02050604050505020204" pitchFamily="18" charset="0"/>
                <a:cs typeface="Times New Roman" panose="02020603050405020304" pitchFamily="18" charset="0"/>
              </a:rPr>
              <a:t>handshake protocol: </a:t>
            </a:r>
            <a:r>
              <a:rPr lang="en-US" sz="1600" dirty="0">
                <a:latin typeface="Bookman Old Style" panose="02050604050505020204" pitchFamily="18" charset="0"/>
                <a:cs typeface="Times New Roman" panose="02020603050405020304" pitchFamily="18" charset="0"/>
              </a:rPr>
              <a:t>this permits the website and the client (user) to authenticate each other and to make use of encryption algorithms (a secure session between client and website is established).</a:t>
            </a:r>
            <a:endParaRPr lang="ru-RU" dirty="0"/>
          </a:p>
        </p:txBody>
      </p:sp>
    </p:spTree>
    <p:extLst>
      <p:ext uri="{BB962C8B-B14F-4D97-AF65-F5344CB8AC3E}">
        <p14:creationId xmlns:p14="http://schemas.microsoft.com/office/powerpoint/2010/main" val="2223924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3CC98E-251C-45D7-9FDD-98C6BD3F3622}"/>
              </a:ext>
            </a:extLst>
          </p:cNvPr>
          <p:cNvSpPr>
            <a:spLocks noGrp="1"/>
          </p:cNvSpPr>
          <p:nvPr>
            <p:ph type="title"/>
          </p:nvPr>
        </p:nvSpPr>
        <p:spPr>
          <a:xfrm>
            <a:off x="1179226" y="826680"/>
            <a:ext cx="9833548" cy="1325563"/>
          </a:xfrm>
        </p:spPr>
        <p:txBody>
          <a:bodyPr vert="horz" lIns="91440" tIns="45720" rIns="91440" bIns="45720" rtlCol="0" anchor="ctr">
            <a:normAutofit fontScale="90000"/>
          </a:bodyPr>
          <a:lstStyle/>
          <a:p>
            <a:pPr>
              <a:lnSpc>
                <a:spcPct val="90000"/>
              </a:lnSpc>
            </a:pPr>
            <a:r>
              <a:rPr lang="en-US" sz="4000" b="1" kern="1200" dirty="0">
                <a:solidFill>
                  <a:srgbClr val="FFFFFF"/>
                </a:solidFill>
                <a:latin typeface="+mj-lt"/>
                <a:ea typeface="+mj-ea"/>
                <a:cs typeface="+mj-cs"/>
              </a:rPr>
              <a:t>How do you know your computer is infected with malware or other risks</a:t>
            </a:r>
            <a:br>
              <a:rPr lang="en-US" sz="4000"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450ABF00-DDBF-44E6-AB6F-A99BF7838A3B}"/>
              </a:ext>
            </a:extLst>
          </p:cNvPr>
          <p:cNvSpPr txBox="1"/>
          <p:nvPr/>
        </p:nvSpPr>
        <p:spPr>
          <a:xfrm>
            <a:off x="506550" y="1942693"/>
            <a:ext cx="11409225" cy="5010557"/>
          </a:xfrm>
          <a:prstGeom prst="rect">
            <a:avLst/>
          </a:prstGeom>
        </p:spPr>
        <p:txBody>
          <a:bodyPr vert="horz" lIns="91440" tIns="45720" rIns="91440" bIns="45720" rtlCol="0">
            <a:normAutofit fontScale="92500" lnSpcReduction="20000"/>
          </a:bodyPr>
          <a:lstStyle/>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Increased CPU usage.</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Slow computer or web browser speeds.</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Problems connecting to networks.</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Freezing or crashing.</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Modified or deleted files.</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Appearance of strange files, programs, or desktop icons</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Programs running, turning off, or reconfiguring themselves (malware will often reconfigure or turn off antivirus and firewall programs) </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Strange computer behavior Emails/messages being sent automatically and without user’s knowledge (a friend receives a strange email from you that you did not send).</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There seems to be a lot of network activity when you are not using the network.</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available memory on your computer is lower than it should be.</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Programs or files appear or disappear without your knowledge.</a:t>
            </a:r>
          </a:p>
          <a:p>
            <a:pPr marL="342900" lvl="0" indent="-342900">
              <a:lnSpc>
                <a:spcPct val="150000"/>
              </a:lnSpc>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File names are changed</a:t>
            </a:r>
          </a:p>
        </p:txBody>
      </p:sp>
    </p:spTree>
    <p:extLst>
      <p:ext uri="{BB962C8B-B14F-4D97-AF65-F5344CB8AC3E}">
        <p14:creationId xmlns:p14="http://schemas.microsoft.com/office/powerpoint/2010/main" val="2076996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695EA2-2AF8-40A3-AF70-0A4F9E6DEDF0}"/>
              </a:ext>
            </a:extLst>
          </p:cNvPr>
          <p:cNvSpPr>
            <a:spLocks noGrp="1"/>
          </p:cNvSpPr>
          <p:nvPr>
            <p:ph type="ctrTitle"/>
          </p:nvPr>
        </p:nvSpPr>
        <p:spPr>
          <a:xfrm>
            <a:off x="640079" y="2053641"/>
            <a:ext cx="3669161" cy="2760098"/>
          </a:xfrm>
        </p:spPr>
        <p:txBody>
          <a:bodyPr vert="horz" lIns="91440" tIns="45720" rIns="91440" bIns="45720" rtlCol="0" anchor="ctr">
            <a:normAutofit/>
          </a:bodyPr>
          <a:lstStyle/>
          <a:p>
            <a:pPr>
              <a:lnSpc>
                <a:spcPct val="90000"/>
              </a:lnSpc>
            </a:pPr>
            <a:r>
              <a:rPr lang="en-US" sz="4400" kern="1200" dirty="0">
                <a:solidFill>
                  <a:srgbClr val="FFFFFF"/>
                </a:solidFill>
                <a:latin typeface="+mj-lt"/>
                <a:ea typeface="+mj-ea"/>
                <a:cs typeface="+mj-cs"/>
              </a:rPr>
              <a:t>THREATS TO THE COMPUTER </a:t>
            </a:r>
          </a:p>
        </p:txBody>
      </p:sp>
      <p:sp>
        <p:nvSpPr>
          <p:cNvPr id="3" name="Subtitle 2">
            <a:extLst>
              <a:ext uri="{FF2B5EF4-FFF2-40B4-BE49-F238E27FC236}">
                <a16:creationId xmlns:a16="http://schemas.microsoft.com/office/drawing/2014/main" id="{A3D6F368-C9F4-4019-B023-9A7DB6DA747D}"/>
              </a:ext>
            </a:extLst>
          </p:cNvPr>
          <p:cNvSpPr>
            <a:spLocks noGrp="1"/>
          </p:cNvSpPr>
          <p:nvPr>
            <p:ph type="subTitle" idx="1"/>
          </p:nvPr>
        </p:nvSpPr>
        <p:spPr>
          <a:xfrm>
            <a:off x="5314548" y="714375"/>
            <a:ext cx="6382152" cy="5572125"/>
          </a:xfrm>
        </p:spPr>
        <p:txBody>
          <a:bodyPr vert="horz" lIns="91440" tIns="45720" rIns="91440" bIns="45720" rtlCol="0" anchor="ctr">
            <a:normAutofit/>
          </a:bodyPr>
          <a:lstStyle/>
          <a:p>
            <a:pPr algn="l">
              <a:lnSpc>
                <a:spcPct val="150000"/>
              </a:lnSpc>
            </a:pPr>
            <a:r>
              <a:rPr lang="en-US" dirty="0">
                <a:solidFill>
                  <a:srgbClr val="000000"/>
                </a:solidFill>
                <a:latin typeface="Times New Roman" panose="02020603050405020304" pitchFamily="18" charset="0"/>
                <a:cs typeface="Times New Roman" panose="02020603050405020304" pitchFamily="18" charset="0"/>
              </a:rPr>
              <a:t>Threats to the computer can be either </a:t>
            </a:r>
            <a:r>
              <a:rPr lang="en-US" b="1" u="sng" dirty="0">
                <a:solidFill>
                  <a:srgbClr val="000000"/>
                </a:solidFill>
                <a:latin typeface="Times New Roman" panose="02020603050405020304" pitchFamily="18" charset="0"/>
                <a:cs typeface="Times New Roman" panose="02020603050405020304" pitchFamily="18" charset="0"/>
              </a:rPr>
              <a:t>intentional or unintentional</a:t>
            </a:r>
            <a:r>
              <a:rPr lang="en-US" dirty="0">
                <a:solidFill>
                  <a:srgbClr val="000000"/>
                </a:solidFill>
                <a:latin typeface="Times New Roman" panose="02020603050405020304" pitchFamily="18" charset="0"/>
                <a:cs typeface="Times New Roman" panose="02020603050405020304" pitchFamily="18" charset="0"/>
              </a:rPr>
              <a:t>.</a:t>
            </a:r>
          </a:p>
          <a:p>
            <a:pPr algn="l">
              <a:lnSpc>
                <a:spcPct val="150000"/>
              </a:lnSpc>
            </a:pPr>
            <a:endParaRPr lang="en-US" dirty="0">
              <a:solidFill>
                <a:srgbClr val="000000"/>
              </a:solidFill>
              <a:latin typeface="Times New Roman" panose="02020603050405020304" pitchFamily="18" charset="0"/>
              <a:cs typeface="Times New Roman" panose="02020603050405020304" pitchFamily="18" charset="0"/>
            </a:endParaRPr>
          </a:p>
          <a:p>
            <a:pPr algn="l">
              <a:lnSpc>
                <a:spcPct val="150000"/>
              </a:lnSpc>
            </a:pPr>
            <a:r>
              <a:rPr lang="en-US" dirty="0">
                <a:solidFill>
                  <a:srgbClr val="000000"/>
                </a:solidFill>
                <a:latin typeface="Times New Roman" panose="02020603050405020304" pitchFamily="18" charset="0"/>
                <a:cs typeface="Times New Roman" panose="02020603050405020304" pitchFamily="18" charset="0"/>
              </a:rPr>
              <a:t>Intentional threat is a deliberate act to destroy data, software or hardware</a:t>
            </a:r>
          </a:p>
          <a:p>
            <a:pPr indent="-228600" algn="l">
              <a:lnSpc>
                <a:spcPct val="90000"/>
              </a:lnSpc>
              <a:buFont typeface="Arial" panose="020B0604020202020204" pitchFamily="34" charset="0"/>
              <a:buChar char="•"/>
            </a:pPr>
            <a:endParaRPr lang="en-US" dirty="0">
              <a:solidFill>
                <a:srgbClr val="000000"/>
              </a:solidFill>
            </a:endParaRPr>
          </a:p>
          <a:p>
            <a:pPr algn="l">
              <a:lnSpc>
                <a:spcPct val="150000"/>
              </a:lnSpc>
            </a:pPr>
            <a:r>
              <a:rPr lang="en-US" dirty="0">
                <a:solidFill>
                  <a:srgbClr val="000000"/>
                </a:solidFill>
                <a:latin typeface="Times New Roman" panose="02020603050405020304" pitchFamily="18" charset="0"/>
                <a:cs typeface="Times New Roman" panose="02020603050405020304" pitchFamily="18" charset="0"/>
              </a:rPr>
              <a:t>Unintentional threat is an accident act that destroy data, software or hardware.</a:t>
            </a:r>
          </a:p>
          <a:p>
            <a:pPr algn="l">
              <a:lnSpc>
                <a:spcPct val="150000"/>
              </a:lnSpc>
            </a:pPr>
            <a:r>
              <a:rPr lang="en-US" dirty="0">
                <a:solidFill>
                  <a:srgbClr val="000000"/>
                </a:solidFill>
                <a:latin typeface="Times New Roman" panose="02020603050405020304" pitchFamily="18" charset="0"/>
                <a:cs typeface="Times New Roman" panose="02020603050405020304" pitchFamily="18" charset="0"/>
              </a:rPr>
              <a:t>It destroys both hardware and software</a:t>
            </a:r>
          </a:p>
          <a:p>
            <a:pPr indent="-228600" algn="l">
              <a:lnSpc>
                <a:spcPct val="90000"/>
              </a:lnSpc>
              <a:buFont typeface="Arial" panose="020B0604020202020204" pitchFamily="34" charset="0"/>
              <a:buChar char="•"/>
            </a:pPr>
            <a:endParaRPr lang="en-US" dirty="0">
              <a:solidFill>
                <a:srgbClr val="000000"/>
              </a:solidFill>
            </a:endParaRPr>
          </a:p>
          <a:p>
            <a:pPr indent="-228600" algn="l">
              <a:lnSpc>
                <a:spcPct val="90000"/>
              </a:lnSpc>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219430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F3E30FB-ECFD-4710-8E2B-C61730536EC1}"/>
              </a:ext>
            </a:extLst>
          </p:cNvPr>
          <p:cNvSpPr>
            <a:spLocks noGrp="1"/>
          </p:cNvSpPr>
          <p:nvPr>
            <p:ph type="ctrTitle"/>
          </p:nvPr>
        </p:nvSpPr>
        <p:spPr>
          <a:xfrm>
            <a:off x="1179226" y="826680"/>
            <a:ext cx="9833548" cy="1325563"/>
          </a:xfrm>
        </p:spPr>
        <p:txBody>
          <a:bodyPr vert="horz" lIns="91440" tIns="45720" rIns="91440" bIns="45720" rtlCol="0" anchor="ctr">
            <a:normAutofit/>
          </a:bodyPr>
          <a:lstStyle/>
          <a:p>
            <a:pPr>
              <a:lnSpc>
                <a:spcPct val="90000"/>
              </a:lnSpc>
            </a:pPr>
            <a:r>
              <a:rPr lang="en-US" sz="4000" kern="1200" dirty="0">
                <a:solidFill>
                  <a:srgbClr val="FFFFFF"/>
                </a:solidFill>
                <a:latin typeface="+mj-lt"/>
                <a:ea typeface="+mj-ea"/>
                <a:cs typeface="+mj-cs"/>
              </a:rPr>
              <a:t>Malware</a:t>
            </a:r>
          </a:p>
        </p:txBody>
      </p:sp>
      <p:pic>
        <p:nvPicPr>
          <p:cNvPr id="3" name="What is Malware  Proofpoint Cybersecurity Education Series">
            <a:hlinkClick r:id="" action="ppaction://media"/>
            <a:extLst>
              <a:ext uri="{FF2B5EF4-FFF2-40B4-BE49-F238E27FC236}">
                <a16:creationId xmlns:a16="http://schemas.microsoft.com/office/drawing/2014/main" id="{8CE4B797-E39B-4749-9DA6-B32A2F25537A}"/>
              </a:ext>
            </a:extLst>
          </p:cNvPr>
          <p:cNvPicPr>
            <a:picLocks noChangeAspect="1"/>
          </p:cNvPicPr>
          <p:nvPr>
            <a:videoFile r:link="rId1"/>
            <p:extLst>
              <p:ext uri="{DAA4B4D4-6D71-4841-9C94-3DE7FCFB9230}">
                <p14:media xmlns:p14="http://schemas.microsoft.com/office/powerpoint/2010/main" r:embed="rId2">
                  <p14:trim end="23664"/>
                </p14:media>
              </p:ext>
            </p:extLst>
          </p:nvPr>
        </p:nvPicPr>
        <p:blipFill>
          <a:blip r:embed="rId5"/>
          <a:stretch>
            <a:fillRect/>
          </a:stretch>
        </p:blipFill>
        <p:spPr>
          <a:xfrm>
            <a:off x="823321" y="1966700"/>
            <a:ext cx="10189453" cy="4597003"/>
          </a:xfrm>
          <a:prstGeom prst="rect">
            <a:avLst/>
          </a:prstGeom>
        </p:spPr>
      </p:pic>
    </p:spTree>
    <p:extLst>
      <p:ext uri="{BB962C8B-B14F-4D97-AF65-F5344CB8AC3E}">
        <p14:creationId xmlns:p14="http://schemas.microsoft.com/office/powerpoint/2010/main" val="155060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8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0FB69A-4A21-47D4-A781-D9D634D407EE}"/>
              </a:ext>
            </a:extLst>
          </p:cNvPr>
          <p:cNvSpPr>
            <a:spLocks noGrp="1"/>
          </p:cNvSpPr>
          <p:nvPr>
            <p:ph type="title"/>
          </p:nvPr>
        </p:nvSpPr>
        <p:spPr>
          <a:xfrm>
            <a:off x="431745" y="1482984"/>
            <a:ext cx="3669161" cy="2760098"/>
          </a:xfrm>
        </p:spPr>
        <p:txBody>
          <a:bodyPr vert="horz" lIns="91440" tIns="45720" rIns="91440" bIns="45720" rtlCol="0" anchor="ctr">
            <a:normAutofit/>
          </a:bodyPr>
          <a:lstStyle/>
          <a:p>
            <a:pPr algn="l">
              <a:lnSpc>
                <a:spcPct val="90000"/>
              </a:lnSpc>
            </a:pPr>
            <a:r>
              <a:rPr lang="en-US" kern="1200" dirty="0">
                <a:solidFill>
                  <a:srgbClr val="FFFFFF"/>
                </a:solidFill>
                <a:latin typeface="+mj-lt"/>
                <a:ea typeface="+mj-ea"/>
                <a:cs typeface="+mj-cs"/>
              </a:rPr>
              <a:t>Threats to the computer</a:t>
            </a:r>
          </a:p>
        </p:txBody>
      </p:sp>
      <p:sp>
        <p:nvSpPr>
          <p:cNvPr id="6" name="Rectangle 5">
            <a:extLst>
              <a:ext uri="{FF2B5EF4-FFF2-40B4-BE49-F238E27FC236}">
                <a16:creationId xmlns:a16="http://schemas.microsoft.com/office/drawing/2014/main" id="{027F3273-5090-419D-893E-FFD307BD1102}"/>
              </a:ext>
            </a:extLst>
          </p:cNvPr>
          <p:cNvSpPr/>
          <p:nvPr/>
        </p:nvSpPr>
        <p:spPr>
          <a:xfrm>
            <a:off x="5029199" y="716428"/>
            <a:ext cx="6810375" cy="5165838"/>
          </a:xfrm>
          <a:prstGeom prst="rect">
            <a:avLst/>
          </a:prstGeom>
        </p:spPr>
        <p:txBody>
          <a:bodyPr wrap="square">
            <a:spAutoFit/>
          </a:bodyPr>
          <a:lstStyle/>
          <a:p>
            <a:pPr>
              <a:lnSpc>
                <a:spcPct val="150000"/>
              </a:lnSpc>
              <a:spcAft>
                <a:spcPts val="600"/>
              </a:spcAft>
            </a:pPr>
            <a:r>
              <a:rPr lang="en-US" sz="1800" b="1" u="sng"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MALWARE</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an abbreviated form of “malicious software.” This is software that is specifically designed to gain access to or damage a computer, usually without the knowledge of the owner. </a:t>
            </a:r>
          </a:p>
          <a:p>
            <a:pPr>
              <a:lnSpc>
                <a:spcPct val="150000"/>
              </a:lnSpc>
              <a:spcAft>
                <a:spcPts val="600"/>
              </a:spcAft>
            </a:pPr>
            <a:endParaRPr lang="en-US" sz="2400" dirty="0">
              <a:latin typeface="Times New Roman" panose="02020603050405020304" pitchFamily="18" charset="0"/>
              <a:cs typeface="Times New Roman" panose="02020603050405020304" pitchFamily="18" charset="0"/>
            </a:endParaRPr>
          </a:p>
          <a:p>
            <a:pPr>
              <a:lnSpc>
                <a:spcPct val="150000"/>
              </a:lnSpc>
              <a:spcAft>
                <a:spcPts val="600"/>
              </a:spcAft>
            </a:pPr>
            <a:r>
              <a:rPr lang="en-US" sz="2400" dirty="0">
                <a:latin typeface="Times New Roman" panose="02020603050405020304" pitchFamily="18" charset="0"/>
                <a:cs typeface="Times New Roman" panose="02020603050405020304" pitchFamily="18" charset="0"/>
              </a:rPr>
              <a:t>There are various types of malware, including spyware, ransomware, viruses, worms, Trojan horses, adware, or any type of malicious code that infiltrates a computer</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857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B2063-6ABB-4E25-B04F-A4991F87740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nSpc>
                <a:spcPct val="90000"/>
              </a:lnSpc>
            </a:pPr>
            <a:r>
              <a:rPr lang="en-US" sz="3600" b="1" kern="1200">
                <a:solidFill>
                  <a:srgbClr val="FFFFFF"/>
                </a:solidFill>
                <a:latin typeface="+mj-lt"/>
                <a:ea typeface="+mj-ea"/>
                <a:cs typeface="+mj-cs"/>
              </a:rPr>
              <a:t>Types of Malware</a:t>
            </a:r>
            <a:br>
              <a:rPr lang="en-US" sz="3600" kern="1200">
                <a:solidFill>
                  <a:srgbClr val="FFFFFF"/>
                </a:solidFill>
                <a:latin typeface="+mj-lt"/>
                <a:ea typeface="+mj-ea"/>
                <a:cs typeface="+mj-cs"/>
              </a:rPr>
            </a:br>
            <a:endParaRPr lang="en-US" sz="3600" kern="1200">
              <a:solidFill>
                <a:srgbClr val="FFFFFF"/>
              </a:solidFill>
              <a:latin typeface="+mj-lt"/>
              <a:ea typeface="+mj-ea"/>
              <a:cs typeface="+mj-cs"/>
            </a:endParaRPr>
          </a:p>
        </p:txBody>
      </p:sp>
      <p:pic>
        <p:nvPicPr>
          <p:cNvPr id="9" name="Picture 8" descr="Diagram&#10;&#10;Description automatically generated">
            <a:extLst>
              <a:ext uri="{FF2B5EF4-FFF2-40B4-BE49-F238E27FC236}">
                <a16:creationId xmlns:a16="http://schemas.microsoft.com/office/drawing/2014/main" id="{A5CC11F2-FA09-4115-B3EF-20DD79DC98DE}"/>
              </a:ext>
            </a:extLst>
          </p:cNvPr>
          <p:cNvPicPr>
            <a:picLocks noChangeAspect="1"/>
          </p:cNvPicPr>
          <p:nvPr/>
        </p:nvPicPr>
        <p:blipFill>
          <a:blip r:embed="rId2"/>
          <a:stretch>
            <a:fillRect/>
          </a:stretch>
        </p:blipFill>
        <p:spPr>
          <a:xfrm>
            <a:off x="4216526" y="400693"/>
            <a:ext cx="8113460" cy="5900698"/>
          </a:xfrm>
          <a:prstGeom prst="rect">
            <a:avLst/>
          </a:prstGeom>
        </p:spPr>
      </p:pic>
    </p:spTree>
    <p:extLst>
      <p:ext uri="{BB962C8B-B14F-4D97-AF65-F5344CB8AC3E}">
        <p14:creationId xmlns:p14="http://schemas.microsoft.com/office/powerpoint/2010/main" val="3633237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5B2063-6ABB-4E25-B04F-A4991F877406}"/>
              </a:ext>
            </a:extLst>
          </p:cNvPr>
          <p:cNvSpPr>
            <a:spLocks noGrp="1"/>
          </p:cNvSpPr>
          <p:nvPr>
            <p:ph type="title"/>
          </p:nvPr>
        </p:nvSpPr>
        <p:spPr>
          <a:xfrm>
            <a:off x="1179226" y="826680"/>
            <a:ext cx="9833548" cy="1325563"/>
          </a:xfrm>
        </p:spPr>
        <p:txBody>
          <a:bodyPr>
            <a:normAutofit/>
          </a:bodyPr>
          <a:lstStyle/>
          <a:p>
            <a:r>
              <a:rPr lang="en-US" sz="4000" b="1" dirty="0">
                <a:solidFill>
                  <a:srgbClr val="FFFFFF"/>
                </a:solidFill>
              </a:rPr>
              <a:t>Activity</a:t>
            </a:r>
            <a:br>
              <a:rPr lang="en-US" sz="4000" dirty="0">
                <a:solidFill>
                  <a:srgbClr val="FFFFFF"/>
                </a:solidFill>
              </a:rPr>
            </a:br>
            <a:endParaRPr lang="en-US" sz="4000" dirty="0">
              <a:solidFill>
                <a:srgbClr val="FFFFFF"/>
              </a:solidFill>
            </a:endParaRPr>
          </a:p>
        </p:txBody>
      </p:sp>
      <p:sp>
        <p:nvSpPr>
          <p:cNvPr id="3" name="Content Placeholder 2">
            <a:extLst>
              <a:ext uri="{FF2B5EF4-FFF2-40B4-BE49-F238E27FC236}">
                <a16:creationId xmlns:a16="http://schemas.microsoft.com/office/drawing/2014/main" id="{CA0FB41E-D874-4046-861D-08A093E0F999}"/>
              </a:ext>
            </a:extLst>
          </p:cNvPr>
          <p:cNvSpPr>
            <a:spLocks noGrp="1"/>
          </p:cNvSpPr>
          <p:nvPr>
            <p:ph idx="1"/>
          </p:nvPr>
        </p:nvSpPr>
        <p:spPr>
          <a:xfrm>
            <a:off x="1218896" y="2600326"/>
            <a:ext cx="10972800" cy="1153735"/>
          </a:xfrm>
        </p:spPr>
        <p:txBody>
          <a:bodyPr/>
          <a:lstStyle/>
          <a:p>
            <a:pPr marL="0" indent="0">
              <a:buNone/>
            </a:pPr>
            <a:r>
              <a:rPr lang="en-US" dirty="0"/>
              <a:t>Complete task 1 on the worksheet </a:t>
            </a:r>
          </a:p>
        </p:txBody>
      </p:sp>
      <p:pic>
        <p:nvPicPr>
          <p:cNvPr id="5" name="Picture 4" descr="A picture containing text, document&#10;&#10;Description automatically generated">
            <a:extLst>
              <a:ext uri="{FF2B5EF4-FFF2-40B4-BE49-F238E27FC236}">
                <a16:creationId xmlns:a16="http://schemas.microsoft.com/office/drawing/2014/main" id="{70F06EEF-111C-406B-BD5D-39B809EDC543}"/>
              </a:ext>
            </a:extLst>
          </p:cNvPr>
          <p:cNvPicPr>
            <a:picLocks noChangeAspect="1"/>
          </p:cNvPicPr>
          <p:nvPr/>
        </p:nvPicPr>
        <p:blipFill>
          <a:blip r:embed="rId3"/>
          <a:stretch>
            <a:fillRect/>
          </a:stretch>
        </p:blipFill>
        <p:spPr>
          <a:xfrm>
            <a:off x="3838423" y="3429000"/>
            <a:ext cx="4514850" cy="3009900"/>
          </a:xfrm>
          <a:prstGeom prst="rect">
            <a:avLst/>
          </a:prstGeom>
        </p:spPr>
      </p:pic>
    </p:spTree>
    <p:extLst>
      <p:ext uri="{BB962C8B-B14F-4D97-AF65-F5344CB8AC3E}">
        <p14:creationId xmlns:p14="http://schemas.microsoft.com/office/powerpoint/2010/main" val="183746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5B2063-6ABB-4E25-B04F-A4991F877406}"/>
              </a:ext>
            </a:extLst>
          </p:cNvPr>
          <p:cNvSpPr>
            <a:spLocks noGrp="1"/>
          </p:cNvSpPr>
          <p:nvPr>
            <p:ph type="title"/>
          </p:nvPr>
        </p:nvSpPr>
        <p:spPr>
          <a:xfrm>
            <a:off x="1179226" y="826680"/>
            <a:ext cx="9833548" cy="1325563"/>
          </a:xfrm>
        </p:spPr>
        <p:txBody>
          <a:bodyPr>
            <a:normAutofit/>
          </a:bodyPr>
          <a:lstStyle/>
          <a:p>
            <a:r>
              <a:rPr lang="en-US" sz="4000" b="1" dirty="0">
                <a:solidFill>
                  <a:srgbClr val="FFFFFF"/>
                </a:solidFill>
              </a:rPr>
              <a:t>Types of Malware</a:t>
            </a:r>
            <a:br>
              <a:rPr lang="en-US" sz="4000" dirty="0">
                <a:solidFill>
                  <a:srgbClr val="FFFFFF"/>
                </a:solidFill>
              </a:rPr>
            </a:br>
            <a:endParaRPr lang="en-US" sz="4000" dirty="0">
              <a:solidFill>
                <a:srgbClr val="FFFFFF"/>
              </a:solidFill>
            </a:endParaRPr>
          </a:p>
        </p:txBody>
      </p:sp>
      <p:sp>
        <p:nvSpPr>
          <p:cNvPr id="4" name="Content Placeholder 3">
            <a:extLst>
              <a:ext uri="{FF2B5EF4-FFF2-40B4-BE49-F238E27FC236}">
                <a16:creationId xmlns:a16="http://schemas.microsoft.com/office/drawing/2014/main" id="{3497E0BD-5781-4A0F-86D4-93E58894BDBB}"/>
              </a:ext>
            </a:extLst>
          </p:cNvPr>
          <p:cNvSpPr>
            <a:spLocks noGrp="1"/>
          </p:cNvSpPr>
          <p:nvPr>
            <p:ph idx="1"/>
          </p:nvPr>
        </p:nvSpPr>
        <p:spPr>
          <a:xfrm>
            <a:off x="609448" y="2332037"/>
            <a:ext cx="10972800" cy="4525963"/>
          </a:xfrm>
        </p:spPr>
        <p:txBody>
          <a:bodyPr/>
          <a:lstStyle/>
          <a:p>
            <a:pPr marL="342900" lvl="0" indent="-342900">
              <a:lnSpc>
                <a:spcPct val="150000"/>
              </a:lnSpc>
              <a:buFont typeface="Symbol" panose="05050102010706020507" pitchFamily="18" charset="2"/>
              <a:buChar char=""/>
            </a:pP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Worm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Program that copies itself repeatedly in the memory or on a disk drive until no memory or disk space. It stays active in the computer memory and replicates itself over a network to infects machines. </a:t>
            </a:r>
          </a:p>
          <a:p>
            <a:pPr marL="342900" lvl="0" indent="-342900">
              <a:lnSpc>
                <a:spcPct val="150000"/>
              </a:lnSpc>
              <a:buFont typeface="Symbol" panose="05050102010706020507" pitchFamily="18" charset="2"/>
              <a:buChar char=""/>
            </a:pP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Trojan -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pretends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it will be a useful and safe program, when actually it will try to attack your device, such as a screen saver.  Unlike a worm a Trojan horse does not replicate itself</a:t>
            </a:r>
          </a:p>
          <a:p>
            <a:pPr marL="342900" lvl="0" indent="-342900">
              <a:lnSpc>
                <a:spcPct val="150000"/>
              </a:lnSpc>
              <a:buFont typeface="Symbol" panose="05050102010706020507" pitchFamily="18" charset="2"/>
              <a:buChar char=""/>
            </a:pP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Virus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 type of malware that spreads through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normal programs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Once your device has a virus it may spread easily and quickly. A virus might just slow down your device - or it might be so severe you lose all your applications and documents!</a:t>
            </a:r>
          </a:p>
          <a:p>
            <a:pPr marL="342900" lvl="0" indent="-342900">
              <a:lnSpc>
                <a:spcPct val="150000"/>
              </a:lnSpc>
              <a:buFont typeface="Symbol" panose="05050102010706020507" pitchFamily="18" charset="2"/>
              <a:buChar char=""/>
            </a:pP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Ransomware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is a form of malware in which the attacker encrypts the victims’ files and demand payment to decrypt such. It has developed to include hacking of sensitive documents/pictures and demand for payment not to release these</a:t>
            </a:r>
          </a:p>
          <a:p>
            <a:pPr marL="0" indent="0">
              <a:buNone/>
            </a:pPr>
            <a:endParaRPr lang="en-US" dirty="0"/>
          </a:p>
        </p:txBody>
      </p:sp>
    </p:spTree>
    <p:extLst>
      <p:ext uri="{BB962C8B-B14F-4D97-AF65-F5344CB8AC3E}">
        <p14:creationId xmlns:p14="http://schemas.microsoft.com/office/powerpoint/2010/main" val="91228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EC3CC98E-251C-45D7-9FDD-98C6BD3F3622}"/>
              </a:ext>
            </a:extLst>
          </p:cNvPr>
          <p:cNvSpPr>
            <a:spLocks noGrp="1"/>
          </p:cNvSpPr>
          <p:nvPr>
            <p:ph type="title"/>
          </p:nvPr>
        </p:nvSpPr>
        <p:spPr>
          <a:xfrm>
            <a:off x="1179226" y="826680"/>
            <a:ext cx="9833548" cy="1325563"/>
          </a:xfrm>
        </p:spPr>
        <p:txBody>
          <a:bodyPr vert="horz" lIns="91440" tIns="45720" rIns="91440" bIns="45720" rtlCol="0" anchor="ctr">
            <a:normAutofit/>
          </a:bodyPr>
          <a:lstStyle/>
          <a:p>
            <a:pPr>
              <a:lnSpc>
                <a:spcPct val="90000"/>
              </a:lnSpc>
            </a:pPr>
            <a:r>
              <a:rPr lang="en-US" sz="4000" b="1" kern="1200" dirty="0">
                <a:solidFill>
                  <a:srgbClr val="FFFFFF"/>
                </a:solidFill>
                <a:latin typeface="+mj-lt"/>
                <a:ea typeface="+mj-ea"/>
                <a:cs typeface="+mj-cs"/>
              </a:rPr>
              <a:t>Types of Malware</a:t>
            </a:r>
            <a:br>
              <a:rPr lang="en-US" sz="4000"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450ABF00-DDBF-44E6-AB6F-A99BF7838A3B}"/>
              </a:ext>
            </a:extLst>
          </p:cNvPr>
          <p:cNvSpPr txBox="1"/>
          <p:nvPr/>
        </p:nvSpPr>
        <p:spPr>
          <a:xfrm>
            <a:off x="820006" y="2577850"/>
            <a:ext cx="10551988" cy="3727700"/>
          </a:xfrm>
          <a:prstGeom prst="rect">
            <a:avLst/>
          </a:prstGeom>
        </p:spPr>
        <p:txBody>
          <a:bodyPr vert="horz" lIns="91440" tIns="45720" rIns="91440" bIns="45720" rtlCol="0">
            <a:normAutofit/>
          </a:bodyPr>
          <a:lstStyle/>
          <a:p>
            <a:pPr marL="342900" lvl="0" indent="-228600">
              <a:lnSpc>
                <a:spcPct val="150000"/>
              </a:lnSpc>
              <a:spcAft>
                <a:spcPts val="1200"/>
              </a:spcAft>
              <a:buFont typeface="Arial" panose="020B0604020202020204" pitchFamily="34" charset="0"/>
              <a:buChar char="•"/>
            </a:pPr>
            <a:r>
              <a:rPr lang="en-US" sz="2000" b="1" kern="1200" dirty="0">
                <a:solidFill>
                  <a:srgbClr val="FF0000"/>
                </a:solidFill>
                <a:effectLst/>
                <a:latin typeface="Times New Roman" panose="02020603050405020304" pitchFamily="18" charset="0"/>
                <a:ea typeface="+mn-ea"/>
                <a:cs typeface="Times New Roman" panose="02020603050405020304" pitchFamily="18" charset="0"/>
              </a:rPr>
              <a:t>A rootkit </a:t>
            </a:r>
            <a:r>
              <a:rPr lang="en-US" sz="2000" kern="1200" dirty="0">
                <a:effectLst/>
                <a:latin typeface="Times New Roman" panose="02020603050405020304" pitchFamily="18" charset="0"/>
                <a:ea typeface="+mn-ea"/>
                <a:cs typeface="Times New Roman" panose="02020603050405020304" pitchFamily="18" charset="0"/>
              </a:rPr>
              <a:t>is a program that hides in a computer and allows someone from a remote location to take full control of the computer. Once the rootkit is, installed, the rootkit author can execute programs, change settings, monitor activity, and access files on the remote computer. Although rootkits can have legitimate uses, such as in law enforcement, their use in nefarious and illegal activities is growing rapidly.</a:t>
            </a:r>
          </a:p>
          <a:p>
            <a:pPr marL="342900" lvl="0" indent="-228600">
              <a:lnSpc>
                <a:spcPct val="150000"/>
              </a:lnSpc>
              <a:spcAft>
                <a:spcPts val="1200"/>
              </a:spcAft>
              <a:buFont typeface="Arial" panose="020B0604020202020204" pitchFamily="34" charset="0"/>
              <a:buChar char="•"/>
            </a:pPr>
            <a:r>
              <a:rPr lang="en-US" sz="2000" b="1" kern="1200" dirty="0">
                <a:solidFill>
                  <a:srgbClr val="FF0000"/>
                </a:solidFill>
                <a:effectLst/>
                <a:latin typeface="Times New Roman" panose="02020603050405020304" pitchFamily="18" charset="0"/>
                <a:ea typeface="+mn-ea"/>
                <a:cs typeface="Times New Roman" panose="02020603050405020304" pitchFamily="18" charset="0"/>
              </a:rPr>
              <a:t>Scareware</a:t>
            </a:r>
            <a:r>
              <a:rPr lang="en-US" sz="2000" kern="1200" dirty="0">
                <a:effectLst/>
                <a:latin typeface="Times New Roman" panose="02020603050405020304" pitchFamily="18" charset="0"/>
                <a:ea typeface="+mn-ea"/>
                <a:cs typeface="Times New Roman" panose="02020603050405020304" pitchFamily="18" charset="0"/>
              </a:rPr>
              <a:t> (false antivirus) is a malware that scare users to download fake, malicious or useless antivirus software.</a:t>
            </a:r>
          </a:p>
        </p:txBody>
      </p:sp>
    </p:spTree>
    <p:extLst>
      <p:ext uri="{BB962C8B-B14F-4D97-AF65-F5344CB8AC3E}">
        <p14:creationId xmlns:p14="http://schemas.microsoft.com/office/powerpoint/2010/main" val="3209262422"/>
      </p:ext>
    </p:extLst>
  </p:cSld>
  <p:clrMapOvr>
    <a:masterClrMapping/>
  </p:clrMapOvr>
</p:sld>
</file>

<file path=ppt/theme/theme1.xml><?xml version="1.0" encoding="utf-8"?>
<a:theme xmlns:a="http://schemas.openxmlformats.org/drawingml/2006/main" name="Minimal Charm">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laxy Gradie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otalTime>326</TotalTime>
  <Words>1792</Words>
  <Application>Microsoft Office PowerPoint</Application>
  <PresentationFormat>Widescreen</PresentationFormat>
  <Paragraphs>120</Paragraphs>
  <Slides>24</Slides>
  <Notes>0</Notes>
  <HiddenSlides>0</HiddenSlides>
  <MMClips>1</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24</vt:i4>
      </vt:variant>
    </vt:vector>
  </HeadingPairs>
  <TitlesOfParts>
    <vt:vector size="46" baseType="lpstr">
      <vt:lpstr>Arial</vt:lpstr>
      <vt:lpstr>Arvo</vt:lpstr>
      <vt:lpstr>Bodoni</vt:lpstr>
      <vt:lpstr>Bookman Old Style</vt:lpstr>
      <vt:lpstr>Calibri</vt:lpstr>
      <vt:lpstr>Century Gothic</vt:lpstr>
      <vt:lpstr>Proxima Nova</vt:lpstr>
      <vt:lpstr>Proxima Nova Semibold</vt:lpstr>
      <vt:lpstr>Scope One</vt:lpstr>
      <vt:lpstr>Symbol</vt:lpstr>
      <vt:lpstr>Times New Roman</vt:lpstr>
      <vt:lpstr>Ubuntu</vt:lpstr>
      <vt:lpstr>Ubuntu Light</vt:lpstr>
      <vt:lpstr>Unica One</vt:lpstr>
      <vt:lpstr>Wingdings</vt:lpstr>
      <vt:lpstr>Wingdings 3</vt:lpstr>
      <vt:lpstr>Minimal Charm</vt:lpstr>
      <vt:lpstr>SlidesGo Final Pages</vt:lpstr>
      <vt:lpstr>Galaxy Gradient</vt:lpstr>
      <vt:lpstr>1_SlidesGo Final Pages</vt:lpstr>
      <vt:lpstr>Diseño predeterminado</vt:lpstr>
      <vt:lpstr>Wisp</vt:lpstr>
      <vt:lpstr>Computer Security</vt:lpstr>
      <vt:lpstr>Objectives</vt:lpstr>
      <vt:lpstr>THREATS TO THE COMPUTER </vt:lpstr>
      <vt:lpstr>Malware</vt:lpstr>
      <vt:lpstr>Threats to the computer</vt:lpstr>
      <vt:lpstr>Types of Malware </vt:lpstr>
      <vt:lpstr>Activity </vt:lpstr>
      <vt:lpstr>Types of Malware </vt:lpstr>
      <vt:lpstr>Types of Malware </vt:lpstr>
      <vt:lpstr>Types of Malware </vt:lpstr>
      <vt:lpstr>Other Types of Attacks </vt:lpstr>
      <vt:lpstr>Other types of attack </vt:lpstr>
      <vt:lpstr>PowerPoint Presentation</vt:lpstr>
      <vt:lpstr>PowerPoint Presentation</vt:lpstr>
      <vt:lpstr>PowerPoint Presentation</vt:lpstr>
      <vt:lpstr>PowerPoint Presentation</vt:lpstr>
      <vt:lpstr>PowerPoint Presentation</vt:lpstr>
      <vt:lpstr>Physical Risks </vt:lpstr>
      <vt:lpstr>Security Protection Measures</vt:lpstr>
      <vt:lpstr>Antivirus</vt:lpstr>
      <vt:lpstr>Physical Security</vt:lpstr>
      <vt:lpstr>Protocols Secure  </vt:lpstr>
      <vt:lpstr>Protocols Secure  </vt:lpstr>
      <vt:lpstr>How do you know your computer is infected with malware or other risks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dc:title>
  <dc:creator>Janet Sterling</dc:creator>
  <cp:lastModifiedBy>Janet Sterling</cp:lastModifiedBy>
  <cp:revision>13</cp:revision>
  <dcterms:created xsi:type="dcterms:W3CDTF">2020-11-07T07:15:02Z</dcterms:created>
  <dcterms:modified xsi:type="dcterms:W3CDTF">2021-11-11T07:34:11Z</dcterms:modified>
</cp:coreProperties>
</file>